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7"/>
  </p:notesMasterIdLst>
  <p:sldIdLst>
    <p:sldId id="257" r:id="rId2"/>
    <p:sldId id="258" r:id="rId3"/>
    <p:sldId id="259" r:id="rId4"/>
    <p:sldId id="316" r:id="rId5"/>
    <p:sldId id="312" r:id="rId6"/>
    <p:sldId id="317" r:id="rId7"/>
    <p:sldId id="260" r:id="rId8"/>
    <p:sldId id="324" r:id="rId9"/>
    <p:sldId id="338" r:id="rId10"/>
    <p:sldId id="262" r:id="rId11"/>
    <p:sldId id="274" r:id="rId12"/>
    <p:sldId id="278" r:id="rId13"/>
    <p:sldId id="276" r:id="rId14"/>
    <p:sldId id="332" r:id="rId15"/>
    <p:sldId id="279" r:id="rId16"/>
    <p:sldId id="271" r:id="rId17"/>
    <p:sldId id="331" r:id="rId18"/>
    <p:sldId id="256" r:id="rId19"/>
    <p:sldId id="333" r:id="rId20"/>
    <p:sldId id="334" r:id="rId21"/>
    <p:sldId id="335" r:id="rId22"/>
    <p:sldId id="325" r:id="rId23"/>
    <p:sldId id="261" r:id="rId24"/>
    <p:sldId id="315" r:id="rId25"/>
    <p:sldId id="336" r:id="rId26"/>
    <p:sldId id="337" r:id="rId27"/>
    <p:sldId id="264" r:id="rId28"/>
    <p:sldId id="326" r:id="rId29"/>
    <p:sldId id="327" r:id="rId30"/>
    <p:sldId id="328" r:id="rId31"/>
    <p:sldId id="329" r:id="rId32"/>
    <p:sldId id="339" r:id="rId33"/>
    <p:sldId id="340" r:id="rId34"/>
    <p:sldId id="277" r:id="rId35"/>
    <p:sldId id="273" r:id="rId36"/>
    <p:sldId id="268" r:id="rId37"/>
    <p:sldId id="341" r:id="rId38"/>
    <p:sldId id="263" r:id="rId39"/>
    <p:sldId id="275" r:id="rId40"/>
    <p:sldId id="342" r:id="rId41"/>
    <p:sldId id="343" r:id="rId42"/>
    <p:sldId id="344" r:id="rId43"/>
    <p:sldId id="345" r:id="rId44"/>
    <p:sldId id="346" r:id="rId45"/>
    <p:sldId id="347" r:id="rId46"/>
    <p:sldId id="348" r:id="rId47"/>
    <p:sldId id="349" r:id="rId48"/>
    <p:sldId id="350" r:id="rId49"/>
    <p:sldId id="351" r:id="rId50"/>
    <p:sldId id="352" r:id="rId51"/>
    <p:sldId id="270" r:id="rId52"/>
    <p:sldId id="272" r:id="rId53"/>
    <p:sldId id="353" r:id="rId54"/>
    <p:sldId id="354" r:id="rId55"/>
    <p:sldId id="355" r:id="rId56"/>
    <p:sldId id="356" r:id="rId57"/>
    <p:sldId id="357" r:id="rId58"/>
    <p:sldId id="358" r:id="rId59"/>
    <p:sldId id="359" r:id="rId60"/>
    <p:sldId id="360" r:id="rId61"/>
    <p:sldId id="265" r:id="rId62"/>
    <p:sldId id="267" r:id="rId63"/>
    <p:sldId id="361" r:id="rId64"/>
    <p:sldId id="362" r:id="rId65"/>
    <p:sldId id="323" r:id="rId66"/>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 Union Gobierno Parroquial" initials="LUGP" lastIdx="1" clrIdx="0">
    <p:extLst>
      <p:ext uri="{19B8F6BF-5375-455C-9EA6-DF929625EA0E}">
        <p15:presenceInfo xmlns:p15="http://schemas.microsoft.com/office/powerpoint/2012/main" userId="43ce7b93a2c79e7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34" autoAdjust="0"/>
    <p:restoredTop sz="94660"/>
  </p:normalViewPr>
  <p:slideViewPr>
    <p:cSldViewPr snapToGrid="0">
      <p:cViewPr varScale="1">
        <p:scale>
          <a:sx n="85" d="100"/>
          <a:sy n="85" d="100"/>
        </p:scale>
        <p:origin x="605"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 Union Gobierno Parroquial" userId="43ce7b93a2c79e7d" providerId="LiveId" clId="{7B2DB77E-976F-4FA5-9116-05BBF6F431F8}"/>
    <pc:docChg chg="undo custSel addSld delSld modSld">
      <pc:chgData name="La Union Gobierno Parroquial" userId="43ce7b93a2c79e7d" providerId="LiveId" clId="{7B2DB77E-976F-4FA5-9116-05BBF6F431F8}" dt="2023-05-05T00:29:43.113" v="101" actId="1076"/>
      <pc:docMkLst>
        <pc:docMk/>
      </pc:docMkLst>
      <pc:sldChg chg="add modTransition">
        <pc:chgData name="La Union Gobierno Parroquial" userId="43ce7b93a2c79e7d" providerId="LiveId" clId="{7B2DB77E-976F-4FA5-9116-05BBF6F431F8}" dt="2023-05-05T00:00:26.812" v="17"/>
        <pc:sldMkLst>
          <pc:docMk/>
          <pc:sldMk cId="2574494521" sldId="263"/>
        </pc:sldMkLst>
      </pc:sldChg>
      <pc:sldChg chg="modSp add">
        <pc:chgData name="La Union Gobierno Parroquial" userId="43ce7b93a2c79e7d" providerId="LiveId" clId="{7B2DB77E-976F-4FA5-9116-05BBF6F431F8}" dt="2023-05-05T00:27:09.349" v="82" actId="732"/>
        <pc:sldMkLst>
          <pc:docMk/>
          <pc:sldMk cId="3173464059" sldId="265"/>
        </pc:sldMkLst>
        <pc:picChg chg="mod">
          <ac:chgData name="La Union Gobierno Parroquial" userId="43ce7b93a2c79e7d" providerId="LiveId" clId="{7B2DB77E-976F-4FA5-9116-05BBF6F431F8}" dt="2023-05-05T00:27:09.349" v="82" actId="732"/>
          <ac:picMkLst>
            <pc:docMk/>
            <pc:sldMk cId="3173464059" sldId="265"/>
            <ac:picMk id="2050" creationId="{00000000-0000-0000-0000-000000000000}"/>
          </ac:picMkLst>
        </pc:picChg>
      </pc:sldChg>
      <pc:sldChg chg="add">
        <pc:chgData name="La Union Gobierno Parroquial" userId="43ce7b93a2c79e7d" providerId="LiveId" clId="{7B2DB77E-976F-4FA5-9116-05BBF6F431F8}" dt="2023-05-05T00:24:41.095" v="51"/>
        <pc:sldMkLst>
          <pc:docMk/>
          <pc:sldMk cId="536333018" sldId="267"/>
        </pc:sldMkLst>
      </pc:sldChg>
      <pc:sldChg chg="add modTransition">
        <pc:chgData name="La Union Gobierno Parroquial" userId="43ce7b93a2c79e7d" providerId="LiveId" clId="{7B2DB77E-976F-4FA5-9116-05BBF6F431F8}" dt="2023-05-05T00:00:26.812" v="17"/>
        <pc:sldMkLst>
          <pc:docMk/>
          <pc:sldMk cId="4099523033" sldId="268"/>
        </pc:sldMkLst>
      </pc:sldChg>
      <pc:sldChg chg="modSp add mod">
        <pc:chgData name="La Union Gobierno Parroquial" userId="43ce7b93a2c79e7d" providerId="LiveId" clId="{7B2DB77E-976F-4FA5-9116-05BBF6F431F8}" dt="2023-05-05T00:25:48.545" v="68" actId="20577"/>
        <pc:sldMkLst>
          <pc:docMk/>
          <pc:sldMk cId="3529739819" sldId="270"/>
        </pc:sldMkLst>
        <pc:spChg chg="mod">
          <ac:chgData name="La Union Gobierno Parroquial" userId="43ce7b93a2c79e7d" providerId="LiveId" clId="{7B2DB77E-976F-4FA5-9116-05BBF6F431F8}" dt="2023-05-05T00:25:48.545" v="68" actId="20577"/>
          <ac:spMkLst>
            <pc:docMk/>
            <pc:sldMk cId="3529739819" sldId="270"/>
            <ac:spMk id="2" creationId="{00000000-0000-0000-0000-000000000000}"/>
          </ac:spMkLst>
        </pc:spChg>
      </pc:sldChg>
      <pc:sldChg chg="add">
        <pc:chgData name="La Union Gobierno Parroquial" userId="43ce7b93a2c79e7d" providerId="LiveId" clId="{7B2DB77E-976F-4FA5-9116-05BBF6F431F8}" dt="2023-05-05T00:24:41.095" v="51"/>
        <pc:sldMkLst>
          <pc:docMk/>
          <pc:sldMk cId="1656396376" sldId="272"/>
        </pc:sldMkLst>
      </pc:sldChg>
      <pc:sldChg chg="add modTransition">
        <pc:chgData name="La Union Gobierno Parroquial" userId="43ce7b93a2c79e7d" providerId="LiveId" clId="{7B2DB77E-976F-4FA5-9116-05BBF6F431F8}" dt="2023-05-05T00:00:26.812" v="17"/>
        <pc:sldMkLst>
          <pc:docMk/>
          <pc:sldMk cId="1252449456" sldId="273"/>
        </pc:sldMkLst>
      </pc:sldChg>
      <pc:sldChg chg="add modTransition">
        <pc:chgData name="La Union Gobierno Parroquial" userId="43ce7b93a2c79e7d" providerId="LiveId" clId="{7B2DB77E-976F-4FA5-9116-05BBF6F431F8}" dt="2023-05-05T00:00:26.812" v="17"/>
        <pc:sldMkLst>
          <pc:docMk/>
          <pc:sldMk cId="2936020835" sldId="275"/>
        </pc:sldMkLst>
      </pc:sldChg>
      <pc:sldChg chg="modSp add mod modTransition">
        <pc:chgData name="La Union Gobierno Parroquial" userId="43ce7b93a2c79e7d" providerId="LiveId" clId="{7B2DB77E-976F-4FA5-9116-05BBF6F431F8}" dt="2023-05-05T00:01:26.256" v="35" actId="20577"/>
        <pc:sldMkLst>
          <pc:docMk/>
          <pc:sldMk cId="1802713914" sldId="277"/>
        </pc:sldMkLst>
        <pc:spChg chg="mod">
          <ac:chgData name="La Union Gobierno Parroquial" userId="43ce7b93a2c79e7d" providerId="LiveId" clId="{7B2DB77E-976F-4FA5-9116-05BBF6F431F8}" dt="2023-05-05T00:01:26.256" v="35" actId="20577"/>
          <ac:spMkLst>
            <pc:docMk/>
            <pc:sldMk cId="1802713914" sldId="277"/>
            <ac:spMk id="2" creationId="{00000000-0000-0000-0000-000000000000}"/>
          </ac:spMkLst>
        </pc:spChg>
        <pc:spChg chg="mod">
          <ac:chgData name="La Union Gobierno Parroquial" userId="43ce7b93a2c79e7d" providerId="LiveId" clId="{7B2DB77E-976F-4FA5-9116-05BBF6F431F8}" dt="2023-05-05T00:00:26.859" v="18" actId="27636"/>
          <ac:spMkLst>
            <pc:docMk/>
            <pc:sldMk cId="1802713914" sldId="277"/>
            <ac:spMk id="8" creationId="{00000000-0000-0000-0000-000000000000}"/>
          </ac:spMkLst>
        </pc:spChg>
      </pc:sldChg>
      <pc:sldChg chg="addSp delSp modSp add mod">
        <pc:chgData name="La Union Gobierno Parroquial" userId="43ce7b93a2c79e7d" providerId="LiveId" clId="{7B2DB77E-976F-4FA5-9116-05BBF6F431F8}" dt="2023-05-05T00:29:43.113" v="101" actId="1076"/>
        <pc:sldMkLst>
          <pc:docMk/>
          <pc:sldMk cId="2439271553" sldId="323"/>
        </pc:sldMkLst>
        <pc:picChg chg="add mod">
          <ac:chgData name="La Union Gobierno Parroquial" userId="43ce7b93a2c79e7d" providerId="LiveId" clId="{7B2DB77E-976F-4FA5-9116-05BBF6F431F8}" dt="2023-05-05T00:29:43.113" v="101" actId="1076"/>
          <ac:picMkLst>
            <pc:docMk/>
            <pc:sldMk cId="2439271553" sldId="323"/>
            <ac:picMk id="4" creationId="{356D85A5-568F-47F7-ADD4-8D6B9DA76B16}"/>
          </ac:picMkLst>
        </pc:picChg>
        <pc:picChg chg="del">
          <ac:chgData name="La Union Gobierno Parroquial" userId="43ce7b93a2c79e7d" providerId="LiveId" clId="{7B2DB77E-976F-4FA5-9116-05BBF6F431F8}" dt="2023-05-05T00:29:25.523" v="99" actId="478"/>
          <ac:picMkLst>
            <pc:docMk/>
            <pc:sldMk cId="2439271553" sldId="323"/>
            <ac:picMk id="5" creationId="{FEDD118B-FEEF-4729-8E15-1094C97A02F5}"/>
          </ac:picMkLst>
        </pc:picChg>
      </pc:sldChg>
      <pc:sldChg chg="addSp delSp modSp new mod">
        <pc:chgData name="La Union Gobierno Parroquial" userId="43ce7b93a2c79e7d" providerId="LiveId" clId="{7B2DB77E-976F-4FA5-9116-05BBF6F431F8}" dt="2023-05-04T23:59:24.452" v="16" actId="1076"/>
        <pc:sldMkLst>
          <pc:docMk/>
          <pc:sldMk cId="2829389456" sldId="338"/>
        </pc:sldMkLst>
        <pc:spChg chg="del">
          <ac:chgData name="La Union Gobierno Parroquial" userId="43ce7b93a2c79e7d" providerId="LiveId" clId="{7B2DB77E-976F-4FA5-9116-05BBF6F431F8}" dt="2023-05-04T23:59:07.259" v="12" actId="478"/>
          <ac:spMkLst>
            <pc:docMk/>
            <pc:sldMk cId="2829389456" sldId="338"/>
            <ac:spMk id="2" creationId="{D15F24FF-6BDF-4234-B4FC-608017F77BAD}"/>
          </ac:spMkLst>
        </pc:spChg>
        <pc:spChg chg="del">
          <ac:chgData name="La Union Gobierno Parroquial" userId="43ce7b93a2c79e7d" providerId="LiveId" clId="{7B2DB77E-976F-4FA5-9116-05BBF6F431F8}" dt="2023-05-04T23:58:36.260" v="1"/>
          <ac:spMkLst>
            <pc:docMk/>
            <pc:sldMk cId="2829389456" sldId="338"/>
            <ac:spMk id="3" creationId="{1FC5B79E-E0E1-481D-9D03-6C2BF4C17C5B}"/>
          </ac:spMkLst>
        </pc:spChg>
        <pc:picChg chg="add mod">
          <ac:chgData name="La Union Gobierno Parroquial" userId="43ce7b93a2c79e7d" providerId="LiveId" clId="{7B2DB77E-976F-4FA5-9116-05BBF6F431F8}" dt="2023-05-04T23:59:13.368" v="13" actId="14100"/>
          <ac:picMkLst>
            <pc:docMk/>
            <pc:sldMk cId="2829389456" sldId="338"/>
            <ac:picMk id="5" creationId="{5A420B07-B709-469E-8F5F-EEE7BE9E906F}"/>
          </ac:picMkLst>
        </pc:picChg>
        <pc:picChg chg="add mod">
          <ac:chgData name="La Union Gobierno Parroquial" userId="43ce7b93a2c79e7d" providerId="LiveId" clId="{7B2DB77E-976F-4FA5-9116-05BBF6F431F8}" dt="2023-05-04T23:59:24.452" v="16" actId="1076"/>
          <ac:picMkLst>
            <pc:docMk/>
            <pc:sldMk cId="2829389456" sldId="338"/>
            <ac:picMk id="7" creationId="{C4CA661F-C3BD-47AE-93B3-EC053D760B4B}"/>
          </ac:picMkLst>
        </pc:picChg>
        <pc:picChg chg="add mod">
          <ac:chgData name="La Union Gobierno Parroquial" userId="43ce7b93a2c79e7d" providerId="LiveId" clId="{7B2DB77E-976F-4FA5-9116-05BBF6F431F8}" dt="2023-05-04T23:59:21.612" v="15" actId="14100"/>
          <ac:picMkLst>
            <pc:docMk/>
            <pc:sldMk cId="2829389456" sldId="338"/>
            <ac:picMk id="9" creationId="{1F4C6996-1F18-4FA6-BA38-0AE62E6FD89B}"/>
          </ac:picMkLst>
        </pc:picChg>
      </pc:sldChg>
      <pc:sldChg chg="modSp add mod modTransition">
        <pc:chgData name="La Union Gobierno Parroquial" userId="43ce7b93a2c79e7d" providerId="LiveId" clId="{7B2DB77E-976F-4FA5-9116-05BBF6F431F8}" dt="2023-05-05T00:00:54.136" v="29" actId="122"/>
        <pc:sldMkLst>
          <pc:docMk/>
          <pc:sldMk cId="3012915988" sldId="339"/>
        </pc:sldMkLst>
        <pc:spChg chg="mod">
          <ac:chgData name="La Union Gobierno Parroquial" userId="43ce7b93a2c79e7d" providerId="LiveId" clId="{7B2DB77E-976F-4FA5-9116-05BBF6F431F8}" dt="2023-05-05T00:00:54.136" v="29" actId="122"/>
          <ac:spMkLst>
            <pc:docMk/>
            <pc:sldMk cId="3012915988" sldId="339"/>
            <ac:spMk id="2" creationId="{00000000-0000-0000-0000-000000000000}"/>
          </ac:spMkLst>
        </pc:spChg>
      </pc:sldChg>
      <pc:sldChg chg="modSp add mod modTransition">
        <pc:chgData name="La Union Gobierno Parroquial" userId="43ce7b93a2c79e7d" providerId="LiveId" clId="{7B2DB77E-976F-4FA5-9116-05BBF6F431F8}" dt="2023-05-05T00:01:16.507" v="31" actId="1076"/>
        <pc:sldMkLst>
          <pc:docMk/>
          <pc:sldMk cId="3542404688" sldId="340"/>
        </pc:sldMkLst>
        <pc:spChg chg="mod">
          <ac:chgData name="La Union Gobierno Parroquial" userId="43ce7b93a2c79e7d" providerId="LiveId" clId="{7B2DB77E-976F-4FA5-9116-05BBF6F431F8}" dt="2023-05-05T00:01:16.507" v="31" actId="1076"/>
          <ac:spMkLst>
            <pc:docMk/>
            <pc:sldMk cId="3542404688" sldId="340"/>
            <ac:spMk id="2" creationId="{00000000-0000-0000-0000-000000000000}"/>
          </ac:spMkLst>
        </pc:spChg>
        <pc:picChg chg="mod">
          <ac:chgData name="La Union Gobierno Parroquial" userId="43ce7b93a2c79e7d" providerId="LiveId" clId="{7B2DB77E-976F-4FA5-9116-05BBF6F431F8}" dt="2023-05-05T00:01:05.406" v="30" actId="14100"/>
          <ac:picMkLst>
            <pc:docMk/>
            <pc:sldMk cId="3542404688" sldId="340"/>
            <ac:picMk id="4" creationId="{00000000-0000-0000-0000-000000000000}"/>
          </ac:picMkLst>
        </pc:picChg>
      </pc:sldChg>
      <pc:sldChg chg="modSp add mod modTransition">
        <pc:chgData name="La Union Gobierno Parroquial" userId="43ce7b93a2c79e7d" providerId="LiveId" clId="{7B2DB77E-976F-4FA5-9116-05BBF6F431F8}" dt="2023-05-05T00:00:26.859" v="19" actId="27636"/>
        <pc:sldMkLst>
          <pc:docMk/>
          <pc:sldMk cId="574604966" sldId="341"/>
        </pc:sldMkLst>
        <pc:spChg chg="mod">
          <ac:chgData name="La Union Gobierno Parroquial" userId="43ce7b93a2c79e7d" providerId="LiveId" clId="{7B2DB77E-976F-4FA5-9116-05BBF6F431F8}" dt="2023-05-05T00:00:26.859" v="19" actId="27636"/>
          <ac:spMkLst>
            <pc:docMk/>
            <pc:sldMk cId="574604966" sldId="341"/>
            <ac:spMk id="2" creationId="{00000000-0000-0000-0000-000000000000}"/>
          </ac:spMkLst>
        </pc:spChg>
      </pc:sldChg>
      <pc:sldChg chg="modSp add mod modTransition">
        <pc:chgData name="La Union Gobierno Parroquial" userId="43ce7b93a2c79e7d" providerId="LiveId" clId="{7B2DB77E-976F-4FA5-9116-05BBF6F431F8}" dt="2023-05-05T00:02:05.459" v="37" actId="1076"/>
        <pc:sldMkLst>
          <pc:docMk/>
          <pc:sldMk cId="2329479879" sldId="342"/>
        </pc:sldMkLst>
        <pc:spChg chg="mod">
          <ac:chgData name="La Union Gobierno Parroquial" userId="43ce7b93a2c79e7d" providerId="LiveId" clId="{7B2DB77E-976F-4FA5-9116-05BBF6F431F8}" dt="2023-05-05T00:02:05.459" v="37" actId="1076"/>
          <ac:spMkLst>
            <pc:docMk/>
            <pc:sldMk cId="2329479879" sldId="342"/>
            <ac:spMk id="2" creationId="{00000000-0000-0000-0000-000000000000}"/>
          </ac:spMkLst>
        </pc:spChg>
      </pc:sldChg>
      <pc:sldChg chg="add modTransition">
        <pc:chgData name="La Union Gobierno Parroquial" userId="43ce7b93a2c79e7d" providerId="LiveId" clId="{7B2DB77E-976F-4FA5-9116-05BBF6F431F8}" dt="2023-05-05T00:23:52.271" v="43"/>
        <pc:sldMkLst>
          <pc:docMk/>
          <pc:sldMk cId="1575845956" sldId="343"/>
        </pc:sldMkLst>
      </pc:sldChg>
      <pc:sldChg chg="add del modTransition">
        <pc:chgData name="La Union Gobierno Parroquial" userId="43ce7b93a2c79e7d" providerId="LiveId" clId="{7B2DB77E-976F-4FA5-9116-05BBF6F431F8}" dt="2023-05-05T00:23:47.334" v="42"/>
        <pc:sldMkLst>
          <pc:docMk/>
          <pc:sldMk cId="3560613394" sldId="343"/>
        </pc:sldMkLst>
      </pc:sldChg>
      <pc:sldChg chg="add modTransition">
        <pc:chgData name="La Union Gobierno Parroquial" userId="43ce7b93a2c79e7d" providerId="LiveId" clId="{7B2DB77E-976F-4FA5-9116-05BBF6F431F8}" dt="2023-05-05T00:23:52.271" v="43"/>
        <pc:sldMkLst>
          <pc:docMk/>
          <pc:sldMk cId="487482181" sldId="344"/>
        </pc:sldMkLst>
      </pc:sldChg>
      <pc:sldChg chg="add del modTransition">
        <pc:chgData name="La Union Gobierno Parroquial" userId="43ce7b93a2c79e7d" providerId="LiveId" clId="{7B2DB77E-976F-4FA5-9116-05BBF6F431F8}" dt="2023-05-05T00:23:47.334" v="42"/>
        <pc:sldMkLst>
          <pc:docMk/>
          <pc:sldMk cId="1249341367" sldId="344"/>
        </pc:sldMkLst>
      </pc:sldChg>
      <pc:sldChg chg="modSp add mod modTransition">
        <pc:chgData name="La Union Gobierno Parroquial" userId="43ce7b93a2c79e7d" providerId="LiveId" clId="{7B2DB77E-976F-4FA5-9116-05BBF6F431F8}" dt="2023-05-05T00:23:52.379" v="44" actId="27636"/>
        <pc:sldMkLst>
          <pc:docMk/>
          <pc:sldMk cId="1726562031" sldId="345"/>
        </pc:sldMkLst>
        <pc:spChg chg="mod">
          <ac:chgData name="La Union Gobierno Parroquial" userId="43ce7b93a2c79e7d" providerId="LiveId" clId="{7B2DB77E-976F-4FA5-9116-05BBF6F431F8}" dt="2023-05-05T00:23:52.379" v="44" actId="27636"/>
          <ac:spMkLst>
            <pc:docMk/>
            <pc:sldMk cId="1726562031" sldId="345"/>
            <ac:spMk id="8" creationId="{00000000-0000-0000-0000-000000000000}"/>
          </ac:spMkLst>
        </pc:spChg>
      </pc:sldChg>
      <pc:sldChg chg="modSp add del mod modTransition">
        <pc:chgData name="La Union Gobierno Parroquial" userId="43ce7b93a2c79e7d" providerId="LiveId" clId="{7B2DB77E-976F-4FA5-9116-05BBF6F431F8}" dt="2023-05-05T00:23:47.334" v="42"/>
        <pc:sldMkLst>
          <pc:docMk/>
          <pc:sldMk cId="2719689896" sldId="345"/>
        </pc:sldMkLst>
        <pc:spChg chg="mod">
          <ac:chgData name="La Union Gobierno Parroquial" userId="43ce7b93a2c79e7d" providerId="LiveId" clId="{7B2DB77E-976F-4FA5-9116-05BBF6F431F8}" dt="2023-05-05T00:23:47.334" v="42"/>
          <ac:spMkLst>
            <pc:docMk/>
            <pc:sldMk cId="2719689896" sldId="345"/>
            <ac:spMk id="8" creationId="{00000000-0000-0000-0000-000000000000}"/>
          </ac:spMkLst>
        </pc:spChg>
      </pc:sldChg>
      <pc:sldChg chg="add modTransition">
        <pc:chgData name="La Union Gobierno Parroquial" userId="43ce7b93a2c79e7d" providerId="LiveId" clId="{7B2DB77E-976F-4FA5-9116-05BBF6F431F8}" dt="2023-05-05T00:23:52.271" v="43"/>
        <pc:sldMkLst>
          <pc:docMk/>
          <pc:sldMk cId="815247795" sldId="346"/>
        </pc:sldMkLst>
      </pc:sldChg>
      <pc:sldChg chg="add del modTransition">
        <pc:chgData name="La Union Gobierno Parroquial" userId="43ce7b93a2c79e7d" providerId="LiveId" clId="{7B2DB77E-976F-4FA5-9116-05BBF6F431F8}" dt="2023-05-05T00:23:47.334" v="42"/>
        <pc:sldMkLst>
          <pc:docMk/>
          <pc:sldMk cId="4142211118" sldId="346"/>
        </pc:sldMkLst>
      </pc:sldChg>
      <pc:sldChg chg="add del modTransition">
        <pc:chgData name="La Union Gobierno Parroquial" userId="43ce7b93a2c79e7d" providerId="LiveId" clId="{7B2DB77E-976F-4FA5-9116-05BBF6F431F8}" dt="2023-05-05T00:23:47.334" v="42"/>
        <pc:sldMkLst>
          <pc:docMk/>
          <pc:sldMk cId="350999648" sldId="347"/>
        </pc:sldMkLst>
      </pc:sldChg>
      <pc:sldChg chg="add modTransition">
        <pc:chgData name="La Union Gobierno Parroquial" userId="43ce7b93a2c79e7d" providerId="LiveId" clId="{7B2DB77E-976F-4FA5-9116-05BBF6F431F8}" dt="2023-05-05T00:23:52.271" v="43"/>
        <pc:sldMkLst>
          <pc:docMk/>
          <pc:sldMk cId="609671309" sldId="347"/>
        </pc:sldMkLst>
      </pc:sldChg>
      <pc:sldChg chg="modSp add mod modTransition">
        <pc:chgData name="La Union Gobierno Parroquial" userId="43ce7b93a2c79e7d" providerId="LiveId" clId="{7B2DB77E-976F-4FA5-9116-05BBF6F431F8}" dt="2023-05-05T00:23:52.395" v="45" actId="27636"/>
        <pc:sldMkLst>
          <pc:docMk/>
          <pc:sldMk cId="1381499340" sldId="348"/>
        </pc:sldMkLst>
        <pc:spChg chg="mod">
          <ac:chgData name="La Union Gobierno Parroquial" userId="43ce7b93a2c79e7d" providerId="LiveId" clId="{7B2DB77E-976F-4FA5-9116-05BBF6F431F8}" dt="2023-05-05T00:23:52.395" v="45" actId="27636"/>
          <ac:spMkLst>
            <pc:docMk/>
            <pc:sldMk cId="1381499340" sldId="348"/>
            <ac:spMk id="2" creationId="{00000000-0000-0000-0000-000000000000}"/>
          </ac:spMkLst>
        </pc:spChg>
      </pc:sldChg>
      <pc:sldChg chg="modSp add del mod modTransition">
        <pc:chgData name="La Union Gobierno Parroquial" userId="43ce7b93a2c79e7d" providerId="LiveId" clId="{7B2DB77E-976F-4FA5-9116-05BBF6F431F8}" dt="2023-05-05T00:23:47.334" v="42"/>
        <pc:sldMkLst>
          <pc:docMk/>
          <pc:sldMk cId="3815243737" sldId="348"/>
        </pc:sldMkLst>
        <pc:spChg chg="mod">
          <ac:chgData name="La Union Gobierno Parroquial" userId="43ce7b93a2c79e7d" providerId="LiveId" clId="{7B2DB77E-976F-4FA5-9116-05BBF6F431F8}" dt="2023-05-05T00:23:47.334" v="42"/>
          <ac:spMkLst>
            <pc:docMk/>
            <pc:sldMk cId="3815243737" sldId="348"/>
            <ac:spMk id="2" creationId="{00000000-0000-0000-0000-000000000000}"/>
          </ac:spMkLst>
        </pc:spChg>
      </pc:sldChg>
      <pc:sldChg chg="add del modTransition">
        <pc:chgData name="La Union Gobierno Parroquial" userId="43ce7b93a2c79e7d" providerId="LiveId" clId="{7B2DB77E-976F-4FA5-9116-05BBF6F431F8}" dt="2023-05-05T00:23:47.334" v="42"/>
        <pc:sldMkLst>
          <pc:docMk/>
          <pc:sldMk cId="1716485393" sldId="349"/>
        </pc:sldMkLst>
      </pc:sldChg>
      <pc:sldChg chg="add modTransition">
        <pc:chgData name="La Union Gobierno Parroquial" userId="43ce7b93a2c79e7d" providerId="LiveId" clId="{7B2DB77E-976F-4FA5-9116-05BBF6F431F8}" dt="2023-05-05T00:23:52.271" v="43"/>
        <pc:sldMkLst>
          <pc:docMk/>
          <pc:sldMk cId="2298000407" sldId="349"/>
        </pc:sldMkLst>
      </pc:sldChg>
      <pc:sldChg chg="add modTransition">
        <pc:chgData name="La Union Gobierno Parroquial" userId="43ce7b93a2c79e7d" providerId="LiveId" clId="{7B2DB77E-976F-4FA5-9116-05BBF6F431F8}" dt="2023-05-05T00:23:52.271" v="43"/>
        <pc:sldMkLst>
          <pc:docMk/>
          <pc:sldMk cId="37625746" sldId="350"/>
        </pc:sldMkLst>
      </pc:sldChg>
      <pc:sldChg chg="add del modTransition">
        <pc:chgData name="La Union Gobierno Parroquial" userId="43ce7b93a2c79e7d" providerId="LiveId" clId="{7B2DB77E-976F-4FA5-9116-05BBF6F431F8}" dt="2023-05-05T00:23:47.334" v="42"/>
        <pc:sldMkLst>
          <pc:docMk/>
          <pc:sldMk cId="3779796125" sldId="350"/>
        </pc:sldMkLst>
      </pc:sldChg>
      <pc:sldChg chg="add del modTransition">
        <pc:chgData name="La Union Gobierno Parroquial" userId="43ce7b93a2c79e7d" providerId="LiveId" clId="{7B2DB77E-976F-4FA5-9116-05BBF6F431F8}" dt="2023-05-05T00:23:47.334" v="42"/>
        <pc:sldMkLst>
          <pc:docMk/>
          <pc:sldMk cId="2174693012" sldId="351"/>
        </pc:sldMkLst>
      </pc:sldChg>
      <pc:sldChg chg="add modTransition">
        <pc:chgData name="La Union Gobierno Parroquial" userId="43ce7b93a2c79e7d" providerId="LiveId" clId="{7B2DB77E-976F-4FA5-9116-05BBF6F431F8}" dt="2023-05-05T00:23:52.271" v="43"/>
        <pc:sldMkLst>
          <pc:docMk/>
          <pc:sldMk cId="2866733655" sldId="351"/>
        </pc:sldMkLst>
      </pc:sldChg>
      <pc:sldChg chg="modSp add mod">
        <pc:chgData name="La Union Gobierno Parroquial" userId="43ce7b93a2c79e7d" providerId="LiveId" clId="{7B2DB77E-976F-4FA5-9116-05BBF6F431F8}" dt="2023-05-05T00:25:37.036" v="64" actId="20577"/>
        <pc:sldMkLst>
          <pc:docMk/>
          <pc:sldMk cId="3551611330" sldId="352"/>
        </pc:sldMkLst>
        <pc:spChg chg="mod">
          <ac:chgData name="La Union Gobierno Parroquial" userId="43ce7b93a2c79e7d" providerId="LiveId" clId="{7B2DB77E-976F-4FA5-9116-05BBF6F431F8}" dt="2023-05-05T00:25:16.901" v="56" actId="20577"/>
          <ac:spMkLst>
            <pc:docMk/>
            <pc:sldMk cId="3551611330" sldId="352"/>
            <ac:spMk id="2" creationId="{00000000-0000-0000-0000-000000000000}"/>
          </ac:spMkLst>
        </pc:spChg>
        <pc:spChg chg="mod">
          <ac:chgData name="La Union Gobierno Parroquial" userId="43ce7b93a2c79e7d" providerId="LiveId" clId="{7B2DB77E-976F-4FA5-9116-05BBF6F431F8}" dt="2023-05-05T00:25:37.036" v="64" actId="20577"/>
          <ac:spMkLst>
            <pc:docMk/>
            <pc:sldMk cId="3551611330" sldId="352"/>
            <ac:spMk id="4" creationId="{00000000-0000-0000-0000-000000000000}"/>
          </ac:spMkLst>
        </pc:spChg>
      </pc:sldChg>
      <pc:sldChg chg="add del modTransition">
        <pc:chgData name="La Union Gobierno Parroquial" userId="43ce7b93a2c79e7d" providerId="LiveId" clId="{7B2DB77E-976F-4FA5-9116-05BBF6F431F8}" dt="2023-05-05T00:24:23.806" v="50"/>
        <pc:sldMkLst>
          <pc:docMk/>
          <pc:sldMk cId="3747907346" sldId="352"/>
        </pc:sldMkLst>
      </pc:sldChg>
      <pc:sldChg chg="modSp add mod">
        <pc:chgData name="La Union Gobierno Parroquial" userId="43ce7b93a2c79e7d" providerId="LiveId" clId="{7B2DB77E-976F-4FA5-9116-05BBF6F431F8}" dt="2023-05-05T00:26:07.788" v="73" actId="122"/>
        <pc:sldMkLst>
          <pc:docMk/>
          <pc:sldMk cId="986234764" sldId="353"/>
        </pc:sldMkLst>
        <pc:spChg chg="mod">
          <ac:chgData name="La Union Gobierno Parroquial" userId="43ce7b93a2c79e7d" providerId="LiveId" clId="{7B2DB77E-976F-4FA5-9116-05BBF6F431F8}" dt="2023-05-05T00:26:07.788" v="73" actId="122"/>
          <ac:spMkLst>
            <pc:docMk/>
            <pc:sldMk cId="986234764" sldId="353"/>
            <ac:spMk id="2" creationId="{00000000-0000-0000-0000-000000000000}"/>
          </ac:spMkLst>
        </pc:spChg>
      </pc:sldChg>
      <pc:sldChg chg="add del modTransition">
        <pc:chgData name="La Union Gobierno Parroquial" userId="43ce7b93a2c79e7d" providerId="LiveId" clId="{7B2DB77E-976F-4FA5-9116-05BBF6F431F8}" dt="2023-05-05T00:24:23.806" v="50"/>
        <pc:sldMkLst>
          <pc:docMk/>
          <pc:sldMk cId="2141851595" sldId="353"/>
        </pc:sldMkLst>
      </pc:sldChg>
      <pc:sldChg chg="modSp add del mod modTransition">
        <pc:chgData name="La Union Gobierno Parroquial" userId="43ce7b93a2c79e7d" providerId="LiveId" clId="{7B2DB77E-976F-4FA5-9116-05BBF6F431F8}" dt="2023-05-05T00:24:23.806" v="50"/>
        <pc:sldMkLst>
          <pc:docMk/>
          <pc:sldMk cId="1374395673" sldId="354"/>
        </pc:sldMkLst>
        <pc:spChg chg="mod">
          <ac:chgData name="La Union Gobierno Parroquial" userId="43ce7b93a2c79e7d" providerId="LiveId" clId="{7B2DB77E-976F-4FA5-9116-05BBF6F431F8}" dt="2023-05-05T00:24:23.806" v="50"/>
          <ac:spMkLst>
            <pc:docMk/>
            <pc:sldMk cId="1374395673" sldId="354"/>
            <ac:spMk id="8" creationId="{00000000-0000-0000-0000-000000000000}"/>
          </ac:spMkLst>
        </pc:spChg>
      </pc:sldChg>
      <pc:sldChg chg="modSp add mod">
        <pc:chgData name="La Union Gobierno Parroquial" userId="43ce7b93a2c79e7d" providerId="LiveId" clId="{7B2DB77E-976F-4FA5-9116-05BBF6F431F8}" dt="2023-05-05T00:26:22.258" v="79" actId="20577"/>
        <pc:sldMkLst>
          <pc:docMk/>
          <pc:sldMk cId="2582727149" sldId="354"/>
        </pc:sldMkLst>
        <pc:spChg chg="mod">
          <ac:chgData name="La Union Gobierno Parroquial" userId="43ce7b93a2c79e7d" providerId="LiveId" clId="{7B2DB77E-976F-4FA5-9116-05BBF6F431F8}" dt="2023-05-05T00:26:22.258" v="79" actId="20577"/>
          <ac:spMkLst>
            <pc:docMk/>
            <pc:sldMk cId="2582727149" sldId="354"/>
            <ac:spMk id="2" creationId="{00000000-0000-0000-0000-000000000000}"/>
          </ac:spMkLst>
        </pc:spChg>
      </pc:sldChg>
      <pc:sldChg chg="modSp add mod">
        <pc:chgData name="La Union Gobierno Parroquial" userId="43ce7b93a2c79e7d" providerId="LiveId" clId="{7B2DB77E-976F-4FA5-9116-05BBF6F431F8}" dt="2023-05-05T00:24:41.284" v="52" actId="27636"/>
        <pc:sldMkLst>
          <pc:docMk/>
          <pc:sldMk cId="1116190765" sldId="355"/>
        </pc:sldMkLst>
        <pc:spChg chg="mod">
          <ac:chgData name="La Union Gobierno Parroquial" userId="43ce7b93a2c79e7d" providerId="LiveId" clId="{7B2DB77E-976F-4FA5-9116-05BBF6F431F8}" dt="2023-05-05T00:24:41.284" v="52" actId="27636"/>
          <ac:spMkLst>
            <pc:docMk/>
            <pc:sldMk cId="1116190765" sldId="355"/>
            <ac:spMk id="2" creationId="{00000000-0000-0000-0000-000000000000}"/>
          </ac:spMkLst>
        </pc:spChg>
      </pc:sldChg>
      <pc:sldChg chg="add del modTransition">
        <pc:chgData name="La Union Gobierno Parroquial" userId="43ce7b93a2c79e7d" providerId="LiveId" clId="{7B2DB77E-976F-4FA5-9116-05BBF6F431F8}" dt="2023-05-05T00:24:23.806" v="50"/>
        <pc:sldMkLst>
          <pc:docMk/>
          <pc:sldMk cId="2739557374" sldId="355"/>
        </pc:sldMkLst>
      </pc:sldChg>
      <pc:sldChg chg="add del modTransition">
        <pc:chgData name="La Union Gobierno Parroquial" userId="43ce7b93a2c79e7d" providerId="LiveId" clId="{7B2DB77E-976F-4FA5-9116-05BBF6F431F8}" dt="2023-05-05T00:24:23.806" v="50"/>
        <pc:sldMkLst>
          <pc:docMk/>
          <pc:sldMk cId="26157646" sldId="356"/>
        </pc:sldMkLst>
      </pc:sldChg>
      <pc:sldChg chg="modSp add mod">
        <pc:chgData name="La Union Gobierno Parroquial" userId="43ce7b93a2c79e7d" providerId="LiveId" clId="{7B2DB77E-976F-4FA5-9116-05BBF6F431F8}" dt="2023-05-05T00:24:41.284" v="53" actId="27636"/>
        <pc:sldMkLst>
          <pc:docMk/>
          <pc:sldMk cId="915043097" sldId="356"/>
        </pc:sldMkLst>
        <pc:spChg chg="mod">
          <ac:chgData name="La Union Gobierno Parroquial" userId="43ce7b93a2c79e7d" providerId="LiveId" clId="{7B2DB77E-976F-4FA5-9116-05BBF6F431F8}" dt="2023-05-05T00:24:41.284" v="53" actId="27636"/>
          <ac:spMkLst>
            <pc:docMk/>
            <pc:sldMk cId="915043097" sldId="356"/>
            <ac:spMk id="2" creationId="{00000000-0000-0000-0000-000000000000}"/>
          </ac:spMkLst>
        </pc:spChg>
      </pc:sldChg>
      <pc:sldChg chg="modSp add mod">
        <pc:chgData name="La Union Gobierno Parroquial" userId="43ce7b93a2c79e7d" providerId="LiveId" clId="{7B2DB77E-976F-4FA5-9116-05BBF6F431F8}" dt="2023-05-05T00:24:41.284" v="54" actId="27636"/>
        <pc:sldMkLst>
          <pc:docMk/>
          <pc:sldMk cId="2242805458" sldId="357"/>
        </pc:sldMkLst>
        <pc:spChg chg="mod">
          <ac:chgData name="La Union Gobierno Parroquial" userId="43ce7b93a2c79e7d" providerId="LiveId" clId="{7B2DB77E-976F-4FA5-9116-05BBF6F431F8}" dt="2023-05-05T00:24:41.284" v="54" actId="27636"/>
          <ac:spMkLst>
            <pc:docMk/>
            <pc:sldMk cId="2242805458" sldId="357"/>
            <ac:spMk id="2" creationId="{00000000-0000-0000-0000-000000000000}"/>
          </ac:spMkLst>
        </pc:spChg>
      </pc:sldChg>
      <pc:sldChg chg="modSp add del mod modTransition">
        <pc:chgData name="La Union Gobierno Parroquial" userId="43ce7b93a2c79e7d" providerId="LiveId" clId="{7B2DB77E-976F-4FA5-9116-05BBF6F431F8}" dt="2023-05-05T00:24:23.806" v="50"/>
        <pc:sldMkLst>
          <pc:docMk/>
          <pc:sldMk cId="4190548229" sldId="357"/>
        </pc:sldMkLst>
        <pc:spChg chg="mod">
          <ac:chgData name="La Union Gobierno Parroquial" userId="43ce7b93a2c79e7d" providerId="LiveId" clId="{7B2DB77E-976F-4FA5-9116-05BBF6F431F8}" dt="2023-05-05T00:24:23.806" v="50"/>
          <ac:spMkLst>
            <pc:docMk/>
            <pc:sldMk cId="4190548229" sldId="357"/>
            <ac:spMk id="2" creationId="{00000000-0000-0000-0000-000000000000}"/>
          </ac:spMkLst>
        </pc:spChg>
      </pc:sldChg>
      <pc:sldChg chg="add del modTransition">
        <pc:chgData name="La Union Gobierno Parroquial" userId="43ce7b93a2c79e7d" providerId="LiveId" clId="{7B2DB77E-976F-4FA5-9116-05BBF6F431F8}" dt="2023-05-05T00:24:23.806" v="50"/>
        <pc:sldMkLst>
          <pc:docMk/>
          <pc:sldMk cId="2438871435" sldId="358"/>
        </pc:sldMkLst>
      </pc:sldChg>
      <pc:sldChg chg="add">
        <pc:chgData name="La Union Gobierno Parroquial" userId="43ce7b93a2c79e7d" providerId="LiveId" clId="{7B2DB77E-976F-4FA5-9116-05BBF6F431F8}" dt="2023-05-05T00:24:41.095" v="51"/>
        <pc:sldMkLst>
          <pc:docMk/>
          <pc:sldMk cId="3480219849" sldId="358"/>
        </pc:sldMkLst>
      </pc:sldChg>
      <pc:sldChg chg="add del modTransition">
        <pc:chgData name="La Union Gobierno Parroquial" userId="43ce7b93a2c79e7d" providerId="LiveId" clId="{7B2DB77E-976F-4FA5-9116-05BBF6F431F8}" dt="2023-05-05T00:24:23.806" v="50"/>
        <pc:sldMkLst>
          <pc:docMk/>
          <pc:sldMk cId="131735867" sldId="359"/>
        </pc:sldMkLst>
      </pc:sldChg>
      <pc:sldChg chg="add">
        <pc:chgData name="La Union Gobierno Parroquial" userId="43ce7b93a2c79e7d" providerId="LiveId" clId="{7B2DB77E-976F-4FA5-9116-05BBF6F431F8}" dt="2023-05-05T00:24:41.095" v="51"/>
        <pc:sldMkLst>
          <pc:docMk/>
          <pc:sldMk cId="1358563864" sldId="359"/>
        </pc:sldMkLst>
      </pc:sldChg>
      <pc:sldChg chg="add">
        <pc:chgData name="La Union Gobierno Parroquial" userId="43ce7b93a2c79e7d" providerId="LiveId" clId="{7B2DB77E-976F-4FA5-9116-05BBF6F431F8}" dt="2023-05-05T00:24:41.095" v="51"/>
        <pc:sldMkLst>
          <pc:docMk/>
          <pc:sldMk cId="2221611083" sldId="360"/>
        </pc:sldMkLst>
      </pc:sldChg>
      <pc:sldChg chg="add del modTransition">
        <pc:chgData name="La Union Gobierno Parroquial" userId="43ce7b93a2c79e7d" providerId="LiveId" clId="{7B2DB77E-976F-4FA5-9116-05BBF6F431F8}" dt="2023-05-05T00:24:23.806" v="50"/>
        <pc:sldMkLst>
          <pc:docMk/>
          <pc:sldMk cId="3059986842" sldId="360"/>
        </pc:sldMkLst>
      </pc:sldChg>
      <pc:sldChg chg="add">
        <pc:chgData name="La Union Gobierno Parroquial" userId="43ce7b93a2c79e7d" providerId="LiveId" clId="{7B2DB77E-976F-4FA5-9116-05BBF6F431F8}" dt="2023-05-05T00:24:41.095" v="51"/>
        <pc:sldMkLst>
          <pc:docMk/>
          <pc:sldMk cId="2077625016" sldId="361"/>
        </pc:sldMkLst>
      </pc:sldChg>
      <pc:sldChg chg="modSp add mod">
        <pc:chgData name="La Union Gobierno Parroquial" userId="43ce7b93a2c79e7d" providerId="LiveId" clId="{7B2DB77E-976F-4FA5-9116-05BBF6F431F8}" dt="2023-05-05T00:27:59.097" v="88" actId="123"/>
        <pc:sldMkLst>
          <pc:docMk/>
          <pc:sldMk cId="4005404224" sldId="362"/>
        </pc:sldMkLst>
        <pc:spChg chg="mod">
          <ac:chgData name="La Union Gobierno Parroquial" userId="43ce7b93a2c79e7d" providerId="LiveId" clId="{7B2DB77E-976F-4FA5-9116-05BBF6F431F8}" dt="2023-05-05T00:27:59.097" v="88" actId="123"/>
          <ac:spMkLst>
            <pc:docMk/>
            <pc:sldMk cId="4005404224" sldId="362"/>
            <ac:spMk id="4" creationId="{00000000-0000-0000-0000-000000000000}"/>
          </ac:spMkLst>
        </pc:spChg>
      </pc:sldChg>
      <pc:sldChg chg="addSp delSp modSp add del mod">
        <pc:chgData name="La Union Gobierno Parroquial" userId="43ce7b93a2c79e7d" providerId="LiveId" clId="{7B2DB77E-976F-4FA5-9116-05BBF6F431F8}" dt="2023-05-05T00:29:22.662" v="98" actId="47"/>
        <pc:sldMkLst>
          <pc:docMk/>
          <pc:sldMk cId="564981315" sldId="363"/>
        </pc:sldMkLst>
        <pc:spChg chg="add mod">
          <ac:chgData name="La Union Gobierno Parroquial" userId="43ce7b93a2c79e7d" providerId="LiveId" clId="{7B2DB77E-976F-4FA5-9116-05BBF6F431F8}" dt="2023-05-05T00:29:19.556" v="96" actId="478"/>
          <ac:spMkLst>
            <pc:docMk/>
            <pc:sldMk cId="564981315" sldId="363"/>
            <ac:spMk id="3" creationId="{2C673D8F-ABC7-4885-9BE0-58E619030157}"/>
          </ac:spMkLst>
        </pc:spChg>
        <pc:spChg chg="del">
          <ac:chgData name="La Union Gobierno Parroquial" userId="43ce7b93a2c79e7d" providerId="LiveId" clId="{7B2DB77E-976F-4FA5-9116-05BBF6F431F8}" dt="2023-05-05T00:29:19.556" v="96" actId="478"/>
          <ac:spMkLst>
            <pc:docMk/>
            <pc:sldMk cId="564981315" sldId="363"/>
            <ac:spMk id="8" creationId="{00000000-0000-0000-0000-000000000000}"/>
          </ac:spMkLst>
        </pc:spChg>
        <pc:spChg chg="del mod">
          <ac:chgData name="La Union Gobierno Parroquial" userId="43ce7b93a2c79e7d" providerId="LiveId" clId="{7B2DB77E-976F-4FA5-9116-05BBF6F431F8}" dt="2023-05-05T00:29:16.255" v="95" actId="478"/>
          <ac:spMkLst>
            <pc:docMk/>
            <pc:sldMk cId="564981315" sldId="363"/>
            <ac:spMk id="9"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08F4D03-5455-4773-BD9C-71ED5A67B4D7}" type="doc">
      <dgm:prSet loTypeId="urn:microsoft.com/office/officeart/2005/8/layout/hierarchy2" loCatId="hierarchy" qsTypeId="urn:microsoft.com/office/officeart/2005/8/quickstyle/simple2" qsCatId="simple" csTypeId="urn:microsoft.com/office/officeart/2005/8/colors/colorful3" csCatId="colorful" phldr="1"/>
      <dgm:spPr/>
      <dgm:t>
        <a:bodyPr/>
        <a:lstStyle/>
        <a:p>
          <a:endParaRPr lang="es-EC"/>
        </a:p>
      </dgm:t>
    </dgm:pt>
    <dgm:pt modelId="{B07CB0BF-F3B9-45D7-A330-CAFE2CAC703B}">
      <dgm:prSet phldrT="[Texto]" custT="1"/>
      <dgm:spPr/>
      <dgm:t>
        <a:bodyPr/>
        <a:lstStyle/>
        <a:p>
          <a:r>
            <a:rPr lang="es-EC" sz="1800" dirty="0"/>
            <a:t>INGRESOS</a:t>
          </a:r>
        </a:p>
      </dgm:t>
    </dgm:pt>
    <dgm:pt modelId="{7F14B702-4D34-433F-8C65-6F72DA84E7EB}" type="parTrans" cxnId="{8B5B2A82-BFF6-4348-ADD1-364D787ADBBD}">
      <dgm:prSet/>
      <dgm:spPr/>
      <dgm:t>
        <a:bodyPr/>
        <a:lstStyle/>
        <a:p>
          <a:endParaRPr lang="es-EC" sz="2800">
            <a:solidFill>
              <a:schemeClr val="tx1"/>
            </a:solidFill>
          </a:endParaRPr>
        </a:p>
      </dgm:t>
    </dgm:pt>
    <dgm:pt modelId="{69B4035C-51D4-445B-8DF6-035A00359418}" type="sibTrans" cxnId="{8B5B2A82-BFF6-4348-ADD1-364D787ADBBD}">
      <dgm:prSet/>
      <dgm:spPr/>
      <dgm:t>
        <a:bodyPr/>
        <a:lstStyle/>
        <a:p>
          <a:endParaRPr lang="es-EC" sz="2800">
            <a:solidFill>
              <a:schemeClr val="tx1"/>
            </a:solidFill>
          </a:endParaRPr>
        </a:p>
      </dgm:t>
    </dgm:pt>
    <dgm:pt modelId="{B381F8CA-9168-4ADE-B0C7-06388FAD8335}">
      <dgm:prSet phldrT="[Texto]" custT="1"/>
      <dgm:spPr/>
      <dgm:t>
        <a:bodyPr/>
        <a:lstStyle/>
        <a:p>
          <a:r>
            <a:rPr lang="es-EC" sz="1800"/>
            <a:t>CEMENTERIO</a:t>
          </a:r>
          <a:endParaRPr lang="es-EC" sz="1800" dirty="0"/>
        </a:p>
      </dgm:t>
    </dgm:pt>
    <dgm:pt modelId="{47A763AD-131D-4081-987E-39CEB271CDC9}" type="parTrans" cxnId="{09CFBC51-9331-4F6A-B7C7-3F9279034585}">
      <dgm:prSet custT="1"/>
      <dgm:spPr/>
      <dgm:t>
        <a:bodyPr/>
        <a:lstStyle/>
        <a:p>
          <a:endParaRPr lang="es-EC" sz="800">
            <a:solidFill>
              <a:schemeClr val="tx1"/>
            </a:solidFill>
          </a:endParaRPr>
        </a:p>
      </dgm:t>
    </dgm:pt>
    <dgm:pt modelId="{E0582D08-8E58-425F-B12B-2445A1048648}" type="sibTrans" cxnId="{09CFBC51-9331-4F6A-B7C7-3F9279034585}">
      <dgm:prSet/>
      <dgm:spPr/>
      <dgm:t>
        <a:bodyPr/>
        <a:lstStyle/>
        <a:p>
          <a:endParaRPr lang="es-EC" sz="2800">
            <a:solidFill>
              <a:schemeClr val="tx1"/>
            </a:solidFill>
          </a:endParaRPr>
        </a:p>
      </dgm:t>
    </dgm:pt>
    <dgm:pt modelId="{F695795A-C6FB-44D5-A2BF-B3825C0B8B8C}">
      <dgm:prSet phldrT="[Texto]" custT="1"/>
      <dgm:spPr/>
      <dgm:t>
        <a:bodyPr/>
        <a:lstStyle/>
        <a:p>
          <a:r>
            <a:rPr lang="es-EC" sz="1800" dirty="0"/>
            <a:t>$ 7,142.50 </a:t>
          </a:r>
        </a:p>
      </dgm:t>
    </dgm:pt>
    <dgm:pt modelId="{E680E366-4A72-4DAC-96E8-9193254EF090}" type="parTrans" cxnId="{E67F37BF-588B-46E2-8E02-13DFFAB09B7F}">
      <dgm:prSet custT="1"/>
      <dgm:spPr/>
      <dgm:t>
        <a:bodyPr/>
        <a:lstStyle/>
        <a:p>
          <a:endParaRPr lang="es-EC" sz="800">
            <a:solidFill>
              <a:schemeClr val="tx1"/>
            </a:solidFill>
          </a:endParaRPr>
        </a:p>
      </dgm:t>
    </dgm:pt>
    <dgm:pt modelId="{3FB18465-05BD-4BBF-9BDB-134A2165F552}" type="sibTrans" cxnId="{E67F37BF-588B-46E2-8E02-13DFFAB09B7F}">
      <dgm:prSet/>
      <dgm:spPr/>
      <dgm:t>
        <a:bodyPr/>
        <a:lstStyle/>
        <a:p>
          <a:endParaRPr lang="es-EC" sz="2800">
            <a:solidFill>
              <a:schemeClr val="tx1"/>
            </a:solidFill>
          </a:endParaRPr>
        </a:p>
      </dgm:t>
    </dgm:pt>
    <dgm:pt modelId="{4E44B4BB-50E5-4C98-BC13-86A2692BD10A}">
      <dgm:prSet phldrT="[Texto]" custT="1"/>
      <dgm:spPr/>
      <dgm:t>
        <a:bodyPr/>
        <a:lstStyle/>
        <a:p>
          <a:r>
            <a:rPr lang="es-EC" sz="1800"/>
            <a:t>MINISTERIO DE FINANZAS</a:t>
          </a:r>
          <a:endParaRPr lang="es-EC" sz="1800" dirty="0"/>
        </a:p>
      </dgm:t>
    </dgm:pt>
    <dgm:pt modelId="{00F9DC02-7EF0-4349-B3CF-10B856512412}" type="parTrans" cxnId="{DD2B0D77-986A-48A1-B41C-78789CE52393}">
      <dgm:prSet custT="1"/>
      <dgm:spPr/>
      <dgm:t>
        <a:bodyPr/>
        <a:lstStyle/>
        <a:p>
          <a:endParaRPr lang="es-EC" sz="800">
            <a:solidFill>
              <a:schemeClr val="tx1"/>
            </a:solidFill>
          </a:endParaRPr>
        </a:p>
      </dgm:t>
    </dgm:pt>
    <dgm:pt modelId="{E3CA3F5E-F66C-46BC-853A-17AF63186180}" type="sibTrans" cxnId="{DD2B0D77-986A-48A1-B41C-78789CE52393}">
      <dgm:prSet/>
      <dgm:spPr/>
      <dgm:t>
        <a:bodyPr/>
        <a:lstStyle/>
        <a:p>
          <a:endParaRPr lang="es-EC" sz="2800">
            <a:solidFill>
              <a:schemeClr val="tx1"/>
            </a:solidFill>
          </a:endParaRPr>
        </a:p>
      </dgm:t>
    </dgm:pt>
    <dgm:pt modelId="{1BD6DE9E-FF7F-47EB-BA7B-9C9A217586B5}">
      <dgm:prSet phldrT="[Texto]" custT="1"/>
      <dgm:spPr/>
      <dgm:t>
        <a:bodyPr/>
        <a:lstStyle/>
        <a:p>
          <a:r>
            <a:rPr lang="es-EC" sz="1800" dirty="0"/>
            <a:t>$ 173,113.17</a:t>
          </a:r>
        </a:p>
      </dgm:t>
    </dgm:pt>
    <dgm:pt modelId="{204E0AA0-B6D5-431A-926E-70543CB3C670}" type="parTrans" cxnId="{1D66F562-E575-45C5-8DD9-614B9024FEA0}">
      <dgm:prSet custT="1"/>
      <dgm:spPr/>
      <dgm:t>
        <a:bodyPr/>
        <a:lstStyle/>
        <a:p>
          <a:endParaRPr lang="es-EC" sz="800">
            <a:solidFill>
              <a:schemeClr val="tx1"/>
            </a:solidFill>
          </a:endParaRPr>
        </a:p>
      </dgm:t>
    </dgm:pt>
    <dgm:pt modelId="{12E1B062-D365-426E-99FF-AD611B99F5C9}" type="sibTrans" cxnId="{1D66F562-E575-45C5-8DD9-614B9024FEA0}">
      <dgm:prSet/>
      <dgm:spPr/>
      <dgm:t>
        <a:bodyPr/>
        <a:lstStyle/>
        <a:p>
          <a:endParaRPr lang="es-EC" sz="2800">
            <a:solidFill>
              <a:schemeClr val="tx1"/>
            </a:solidFill>
          </a:endParaRPr>
        </a:p>
      </dgm:t>
    </dgm:pt>
    <dgm:pt modelId="{F656F385-6A49-44F9-9474-EE05C1E55F28}">
      <dgm:prSet phldrT="[Texto]" custT="1"/>
      <dgm:spPr/>
      <dgm:t>
        <a:bodyPr/>
        <a:lstStyle/>
        <a:p>
          <a:r>
            <a:rPr lang="es-EC" sz="1800" dirty="0"/>
            <a:t>GASTOS</a:t>
          </a:r>
        </a:p>
      </dgm:t>
    </dgm:pt>
    <dgm:pt modelId="{BF3D1A03-AFF3-4EBA-AAA8-5F832C954D7F}" type="parTrans" cxnId="{4AA4E751-06FA-489E-A6D9-B1707D9BBD82}">
      <dgm:prSet/>
      <dgm:spPr/>
      <dgm:t>
        <a:bodyPr/>
        <a:lstStyle/>
        <a:p>
          <a:endParaRPr lang="es-EC" sz="2800">
            <a:solidFill>
              <a:schemeClr val="tx1"/>
            </a:solidFill>
          </a:endParaRPr>
        </a:p>
      </dgm:t>
    </dgm:pt>
    <dgm:pt modelId="{E1D7D09F-6795-4BD8-A951-75F42EF4E14A}" type="sibTrans" cxnId="{4AA4E751-06FA-489E-A6D9-B1707D9BBD82}">
      <dgm:prSet/>
      <dgm:spPr/>
      <dgm:t>
        <a:bodyPr/>
        <a:lstStyle/>
        <a:p>
          <a:endParaRPr lang="es-EC" sz="2800">
            <a:solidFill>
              <a:schemeClr val="tx1"/>
            </a:solidFill>
          </a:endParaRPr>
        </a:p>
      </dgm:t>
    </dgm:pt>
    <dgm:pt modelId="{8F5A9BE5-4F9D-4ADC-9B00-6B54C31EB30F}">
      <dgm:prSet phldrT="[Texto]" custT="1"/>
      <dgm:spPr/>
      <dgm:t>
        <a:bodyPr/>
        <a:lstStyle/>
        <a:p>
          <a:r>
            <a:rPr lang="es-EC" sz="1800" dirty="0"/>
            <a:t>CORRIENTES</a:t>
          </a:r>
        </a:p>
      </dgm:t>
    </dgm:pt>
    <dgm:pt modelId="{0A70489F-A63F-47DF-8685-83D33DE6C185}" type="parTrans" cxnId="{B948944C-F6AB-42B2-A5E3-33E10E38D16B}">
      <dgm:prSet custT="1"/>
      <dgm:spPr/>
      <dgm:t>
        <a:bodyPr/>
        <a:lstStyle/>
        <a:p>
          <a:endParaRPr lang="es-EC" sz="800">
            <a:solidFill>
              <a:schemeClr val="tx1"/>
            </a:solidFill>
          </a:endParaRPr>
        </a:p>
      </dgm:t>
    </dgm:pt>
    <dgm:pt modelId="{5A3D730D-E7CF-4B16-A0FE-FACE7B3EB574}" type="sibTrans" cxnId="{B948944C-F6AB-42B2-A5E3-33E10E38D16B}">
      <dgm:prSet/>
      <dgm:spPr/>
      <dgm:t>
        <a:bodyPr/>
        <a:lstStyle/>
        <a:p>
          <a:endParaRPr lang="es-EC" sz="2800">
            <a:solidFill>
              <a:schemeClr val="tx1"/>
            </a:solidFill>
          </a:endParaRPr>
        </a:p>
      </dgm:t>
    </dgm:pt>
    <dgm:pt modelId="{73033D6F-CE9A-4EDD-B821-334416BC9EA5}">
      <dgm:prSet phldrT="[Texto]" custT="1"/>
      <dgm:spPr/>
      <dgm:t>
        <a:bodyPr/>
        <a:lstStyle/>
        <a:p>
          <a:r>
            <a:rPr lang="es-EC" sz="1800" dirty="0"/>
            <a:t>PROYECTOS Y COMPRA DE MAQUINARIA </a:t>
          </a:r>
        </a:p>
      </dgm:t>
    </dgm:pt>
    <dgm:pt modelId="{DD1ED553-DE64-4C40-BC2A-7CD9A96936DF}" type="parTrans" cxnId="{84B9AE0C-5FAD-4240-9E87-417A94773C6D}">
      <dgm:prSet custT="1"/>
      <dgm:spPr/>
      <dgm:t>
        <a:bodyPr/>
        <a:lstStyle/>
        <a:p>
          <a:endParaRPr lang="es-EC" sz="800">
            <a:solidFill>
              <a:schemeClr val="tx1"/>
            </a:solidFill>
          </a:endParaRPr>
        </a:p>
      </dgm:t>
    </dgm:pt>
    <dgm:pt modelId="{B08B6CC2-A389-4CBB-BCE5-E9534C7E963D}" type="sibTrans" cxnId="{84B9AE0C-5FAD-4240-9E87-417A94773C6D}">
      <dgm:prSet/>
      <dgm:spPr/>
      <dgm:t>
        <a:bodyPr/>
        <a:lstStyle/>
        <a:p>
          <a:endParaRPr lang="es-EC" sz="2800">
            <a:solidFill>
              <a:schemeClr val="tx1"/>
            </a:solidFill>
          </a:endParaRPr>
        </a:p>
      </dgm:t>
    </dgm:pt>
    <dgm:pt modelId="{2487826E-C092-4846-B167-B0F4C9A5FC0C}">
      <dgm:prSet phldrT="[Texto]" custT="1"/>
      <dgm:spPr/>
      <dgm:t>
        <a:bodyPr/>
        <a:lstStyle/>
        <a:p>
          <a:r>
            <a:rPr lang="es-EC" sz="1800" dirty="0"/>
            <a:t>INVERSION Y CAPITAL</a:t>
          </a:r>
        </a:p>
      </dgm:t>
    </dgm:pt>
    <dgm:pt modelId="{DC7F11DB-4E26-4F4A-80DC-4394F9C6B6F1}" type="parTrans" cxnId="{16ADFE03-34AB-44C8-981C-EF583E803ED1}">
      <dgm:prSet custT="1"/>
      <dgm:spPr/>
      <dgm:t>
        <a:bodyPr/>
        <a:lstStyle/>
        <a:p>
          <a:endParaRPr lang="es-EC" sz="800">
            <a:solidFill>
              <a:schemeClr val="tx1"/>
            </a:solidFill>
          </a:endParaRPr>
        </a:p>
      </dgm:t>
    </dgm:pt>
    <dgm:pt modelId="{3C786403-14CF-4D4B-A463-1404CD0900A1}" type="sibTrans" cxnId="{16ADFE03-34AB-44C8-981C-EF583E803ED1}">
      <dgm:prSet/>
      <dgm:spPr/>
      <dgm:t>
        <a:bodyPr/>
        <a:lstStyle/>
        <a:p>
          <a:endParaRPr lang="es-EC" sz="2800">
            <a:solidFill>
              <a:schemeClr val="tx1"/>
            </a:solidFill>
          </a:endParaRPr>
        </a:p>
      </dgm:t>
    </dgm:pt>
    <dgm:pt modelId="{3796A5D9-B5BB-48C3-8C27-6B8A5495C451}">
      <dgm:prSet phldrT="[Texto]" custT="1"/>
      <dgm:spPr/>
      <dgm:t>
        <a:bodyPr/>
        <a:lstStyle/>
        <a:p>
          <a:r>
            <a:rPr lang="es-EC" sz="1200" dirty="0"/>
            <a:t>SUELDOS Y SALARIOS</a:t>
          </a:r>
        </a:p>
        <a:p>
          <a:r>
            <a:rPr lang="es-EC" sz="1200" dirty="0"/>
            <a:t>BIENES Y SERVICIOS DE CONSUMO </a:t>
          </a:r>
        </a:p>
        <a:p>
          <a:r>
            <a:rPr lang="es-EC" sz="1200" dirty="0"/>
            <a:t>OTROS GASTOS CORRIENTES </a:t>
          </a:r>
        </a:p>
      </dgm:t>
    </dgm:pt>
    <dgm:pt modelId="{E5FDB95C-DDD5-4817-88C9-25EDB3C47ABB}" type="parTrans" cxnId="{CE3F625A-0C94-4AA8-B843-B5B4E3B50C7B}">
      <dgm:prSet custT="1"/>
      <dgm:spPr/>
      <dgm:t>
        <a:bodyPr/>
        <a:lstStyle/>
        <a:p>
          <a:endParaRPr lang="es-EC" sz="800">
            <a:solidFill>
              <a:schemeClr val="tx1"/>
            </a:solidFill>
          </a:endParaRPr>
        </a:p>
      </dgm:t>
    </dgm:pt>
    <dgm:pt modelId="{D7474D0C-11F4-4F0B-875B-AEEB6DB253F8}" type="sibTrans" cxnId="{CE3F625A-0C94-4AA8-B843-B5B4E3B50C7B}">
      <dgm:prSet/>
      <dgm:spPr/>
      <dgm:t>
        <a:bodyPr/>
        <a:lstStyle/>
        <a:p>
          <a:endParaRPr lang="es-EC" sz="2800">
            <a:solidFill>
              <a:schemeClr val="tx1"/>
            </a:solidFill>
          </a:endParaRPr>
        </a:p>
      </dgm:t>
    </dgm:pt>
    <dgm:pt modelId="{02838B12-C609-4DFA-84AA-55FDA8F45BA4}">
      <dgm:prSet phldrT="[Texto]" custT="1"/>
      <dgm:spPr/>
      <dgm:t>
        <a:bodyPr/>
        <a:lstStyle/>
        <a:p>
          <a:r>
            <a:rPr lang="es-EC" sz="1800" dirty="0"/>
            <a:t>$ 75,856.57</a:t>
          </a:r>
        </a:p>
      </dgm:t>
    </dgm:pt>
    <dgm:pt modelId="{05F2BCFA-AA3F-4E49-B16F-B663A22AC444}" type="parTrans" cxnId="{C779B7BC-249D-4D2F-A6FA-445EFB151D4F}">
      <dgm:prSet custT="1"/>
      <dgm:spPr/>
      <dgm:t>
        <a:bodyPr/>
        <a:lstStyle/>
        <a:p>
          <a:endParaRPr lang="es-EC" sz="800">
            <a:solidFill>
              <a:schemeClr val="tx1"/>
            </a:solidFill>
          </a:endParaRPr>
        </a:p>
      </dgm:t>
    </dgm:pt>
    <dgm:pt modelId="{7F3A23F7-92AC-4355-9E70-9A22BE21533A}" type="sibTrans" cxnId="{C779B7BC-249D-4D2F-A6FA-445EFB151D4F}">
      <dgm:prSet/>
      <dgm:spPr/>
      <dgm:t>
        <a:bodyPr/>
        <a:lstStyle/>
        <a:p>
          <a:endParaRPr lang="es-EC" sz="2800">
            <a:solidFill>
              <a:schemeClr val="tx1"/>
            </a:solidFill>
          </a:endParaRPr>
        </a:p>
      </dgm:t>
    </dgm:pt>
    <dgm:pt modelId="{B67427E5-8587-4619-AC7D-A877628DB3A3}">
      <dgm:prSet phldrT="[Texto]" custT="1"/>
      <dgm:spPr/>
      <dgm:t>
        <a:bodyPr/>
        <a:lstStyle/>
        <a:p>
          <a:r>
            <a:rPr lang="es-EC" sz="1800" dirty="0"/>
            <a:t>$ 451,929.69</a:t>
          </a:r>
        </a:p>
      </dgm:t>
    </dgm:pt>
    <dgm:pt modelId="{4247413E-8C02-48FF-8AAA-678B052FF67D}" type="parTrans" cxnId="{C6AAD9FB-4AB8-417A-966B-6CF62383A4EC}">
      <dgm:prSet custT="1"/>
      <dgm:spPr/>
      <dgm:t>
        <a:bodyPr/>
        <a:lstStyle/>
        <a:p>
          <a:endParaRPr lang="es-EC" sz="800">
            <a:solidFill>
              <a:schemeClr val="tx1"/>
            </a:solidFill>
          </a:endParaRPr>
        </a:p>
      </dgm:t>
    </dgm:pt>
    <dgm:pt modelId="{ED0A8669-529B-4D17-9FE4-471C1954D0DE}" type="sibTrans" cxnId="{C6AAD9FB-4AB8-417A-966B-6CF62383A4EC}">
      <dgm:prSet/>
      <dgm:spPr/>
      <dgm:t>
        <a:bodyPr/>
        <a:lstStyle/>
        <a:p>
          <a:endParaRPr lang="es-EC" sz="2800">
            <a:solidFill>
              <a:schemeClr val="tx1"/>
            </a:solidFill>
          </a:endParaRPr>
        </a:p>
      </dgm:t>
    </dgm:pt>
    <dgm:pt modelId="{4557F730-7FDD-43BB-9E46-ACA628026928}">
      <dgm:prSet phldrT="[Texto]" custT="1"/>
      <dgm:spPr/>
      <dgm:t>
        <a:bodyPr/>
        <a:lstStyle/>
        <a:p>
          <a:r>
            <a:rPr lang="es-EC" sz="1800" dirty="0"/>
            <a:t>OTROS INGRESOS Y GESTIONES            </a:t>
          </a:r>
        </a:p>
      </dgm:t>
    </dgm:pt>
    <dgm:pt modelId="{63B27AF9-1074-418F-8600-13A694D22D4E}" type="sibTrans" cxnId="{EDFAE46E-2E38-407A-A7DA-8D0622DE703A}">
      <dgm:prSet/>
      <dgm:spPr/>
      <dgm:t>
        <a:bodyPr/>
        <a:lstStyle/>
        <a:p>
          <a:endParaRPr lang="es-EC"/>
        </a:p>
      </dgm:t>
    </dgm:pt>
    <dgm:pt modelId="{8AACCE72-B009-4D7C-AD1B-3108FDBA35A8}" type="parTrans" cxnId="{EDFAE46E-2E38-407A-A7DA-8D0622DE703A}">
      <dgm:prSet/>
      <dgm:spPr/>
      <dgm:t>
        <a:bodyPr/>
        <a:lstStyle/>
        <a:p>
          <a:endParaRPr lang="es-EC"/>
        </a:p>
      </dgm:t>
    </dgm:pt>
    <dgm:pt modelId="{4064DD5E-AAF2-491A-A271-60244E73CD02}">
      <dgm:prSet phldrT="[Texto]" custT="1"/>
      <dgm:spPr/>
      <dgm:t>
        <a:bodyPr/>
        <a:lstStyle/>
        <a:p>
          <a:r>
            <a:rPr lang="es-EC" sz="1800" dirty="0"/>
            <a:t>$ 173,827.61</a:t>
          </a:r>
        </a:p>
      </dgm:t>
    </dgm:pt>
    <dgm:pt modelId="{443E19D7-8AC9-4192-B57D-125986E886EF}" type="sibTrans" cxnId="{7DB1037F-642C-4A20-ACE0-573267C7EE65}">
      <dgm:prSet/>
      <dgm:spPr/>
      <dgm:t>
        <a:bodyPr/>
        <a:lstStyle/>
        <a:p>
          <a:endParaRPr lang="es-EC"/>
        </a:p>
      </dgm:t>
    </dgm:pt>
    <dgm:pt modelId="{AB316D71-F785-4CA2-A24B-AB45AAC46F17}" type="parTrans" cxnId="{7DB1037F-642C-4A20-ACE0-573267C7EE65}">
      <dgm:prSet/>
      <dgm:spPr/>
      <dgm:t>
        <a:bodyPr/>
        <a:lstStyle/>
        <a:p>
          <a:endParaRPr lang="es-EC"/>
        </a:p>
      </dgm:t>
    </dgm:pt>
    <dgm:pt modelId="{429C886D-AAAF-4CA1-9BCA-325D049B595E}" type="pres">
      <dgm:prSet presAssocID="{508F4D03-5455-4773-BD9C-71ED5A67B4D7}" presName="diagram" presStyleCnt="0">
        <dgm:presLayoutVars>
          <dgm:chPref val="1"/>
          <dgm:dir/>
          <dgm:animOne val="branch"/>
          <dgm:animLvl val="lvl"/>
          <dgm:resizeHandles val="exact"/>
        </dgm:presLayoutVars>
      </dgm:prSet>
      <dgm:spPr/>
    </dgm:pt>
    <dgm:pt modelId="{EE64F769-C7A3-4435-AB27-689B1A44D4C2}" type="pres">
      <dgm:prSet presAssocID="{B07CB0BF-F3B9-45D7-A330-CAFE2CAC703B}" presName="root1" presStyleCnt="0"/>
      <dgm:spPr/>
    </dgm:pt>
    <dgm:pt modelId="{7185499E-2635-4B1E-B583-47B1224B4047}" type="pres">
      <dgm:prSet presAssocID="{B07CB0BF-F3B9-45D7-A330-CAFE2CAC703B}" presName="LevelOneTextNode" presStyleLbl="node0" presStyleIdx="0" presStyleCnt="2">
        <dgm:presLayoutVars>
          <dgm:chPref val="3"/>
        </dgm:presLayoutVars>
      </dgm:prSet>
      <dgm:spPr/>
    </dgm:pt>
    <dgm:pt modelId="{E9BE390F-FD6C-480D-95AC-637F36FF0DAA}" type="pres">
      <dgm:prSet presAssocID="{B07CB0BF-F3B9-45D7-A330-CAFE2CAC703B}" presName="level2hierChild" presStyleCnt="0"/>
      <dgm:spPr/>
    </dgm:pt>
    <dgm:pt modelId="{A156572A-B7BD-4EAE-800B-035946DF066D}" type="pres">
      <dgm:prSet presAssocID="{47A763AD-131D-4081-987E-39CEB271CDC9}" presName="conn2-1" presStyleLbl="parChTrans1D2" presStyleIdx="0" presStyleCnt="5"/>
      <dgm:spPr/>
    </dgm:pt>
    <dgm:pt modelId="{3C9D0997-CDB6-41AB-899E-4A46929B635E}" type="pres">
      <dgm:prSet presAssocID="{47A763AD-131D-4081-987E-39CEB271CDC9}" presName="connTx" presStyleLbl="parChTrans1D2" presStyleIdx="0" presStyleCnt="5"/>
      <dgm:spPr/>
    </dgm:pt>
    <dgm:pt modelId="{0038855A-A396-46FB-8F29-F0553EA3E243}" type="pres">
      <dgm:prSet presAssocID="{B381F8CA-9168-4ADE-B0C7-06388FAD8335}" presName="root2" presStyleCnt="0"/>
      <dgm:spPr/>
    </dgm:pt>
    <dgm:pt modelId="{04B90841-326E-46C8-90D1-1B5F19876390}" type="pres">
      <dgm:prSet presAssocID="{B381F8CA-9168-4ADE-B0C7-06388FAD8335}" presName="LevelTwoTextNode" presStyleLbl="node2" presStyleIdx="0" presStyleCnt="5">
        <dgm:presLayoutVars>
          <dgm:chPref val="3"/>
        </dgm:presLayoutVars>
      </dgm:prSet>
      <dgm:spPr/>
    </dgm:pt>
    <dgm:pt modelId="{30DC4752-857E-4EF6-8DAF-B2817C282DC4}" type="pres">
      <dgm:prSet presAssocID="{B381F8CA-9168-4ADE-B0C7-06388FAD8335}" presName="level3hierChild" presStyleCnt="0"/>
      <dgm:spPr/>
    </dgm:pt>
    <dgm:pt modelId="{4371C4DB-F050-49BB-8E0E-E216F52A395E}" type="pres">
      <dgm:prSet presAssocID="{E680E366-4A72-4DAC-96E8-9193254EF090}" presName="conn2-1" presStyleLbl="parChTrans1D3" presStyleIdx="0" presStyleCnt="5"/>
      <dgm:spPr/>
    </dgm:pt>
    <dgm:pt modelId="{0BE901B5-B60A-4E1B-9DD9-9BDB4C95CE2F}" type="pres">
      <dgm:prSet presAssocID="{E680E366-4A72-4DAC-96E8-9193254EF090}" presName="connTx" presStyleLbl="parChTrans1D3" presStyleIdx="0" presStyleCnt="5"/>
      <dgm:spPr/>
    </dgm:pt>
    <dgm:pt modelId="{4CFE5BF2-9BA7-41CD-8143-0C3A295B047E}" type="pres">
      <dgm:prSet presAssocID="{F695795A-C6FB-44D5-A2BF-B3825C0B8B8C}" presName="root2" presStyleCnt="0"/>
      <dgm:spPr/>
    </dgm:pt>
    <dgm:pt modelId="{B2A9E008-4FB8-4F16-BC71-B0C2516DB27E}" type="pres">
      <dgm:prSet presAssocID="{F695795A-C6FB-44D5-A2BF-B3825C0B8B8C}" presName="LevelTwoTextNode" presStyleLbl="node3" presStyleIdx="0" presStyleCnt="5">
        <dgm:presLayoutVars>
          <dgm:chPref val="3"/>
        </dgm:presLayoutVars>
      </dgm:prSet>
      <dgm:spPr/>
    </dgm:pt>
    <dgm:pt modelId="{A55DD7A3-3271-4607-8112-E98BD3EDF0E2}" type="pres">
      <dgm:prSet presAssocID="{F695795A-C6FB-44D5-A2BF-B3825C0B8B8C}" presName="level3hierChild" presStyleCnt="0"/>
      <dgm:spPr/>
    </dgm:pt>
    <dgm:pt modelId="{9B231675-A5BD-44DA-A5F5-3B9427D4929D}" type="pres">
      <dgm:prSet presAssocID="{00F9DC02-7EF0-4349-B3CF-10B856512412}" presName="conn2-1" presStyleLbl="parChTrans1D2" presStyleIdx="1" presStyleCnt="5"/>
      <dgm:spPr/>
    </dgm:pt>
    <dgm:pt modelId="{EF6CCA78-F9EF-4BE3-AB80-5D08F8363619}" type="pres">
      <dgm:prSet presAssocID="{00F9DC02-7EF0-4349-B3CF-10B856512412}" presName="connTx" presStyleLbl="parChTrans1D2" presStyleIdx="1" presStyleCnt="5"/>
      <dgm:spPr/>
    </dgm:pt>
    <dgm:pt modelId="{C4688B2F-3543-4298-96A6-C1858D77E145}" type="pres">
      <dgm:prSet presAssocID="{4E44B4BB-50E5-4C98-BC13-86A2692BD10A}" presName="root2" presStyleCnt="0"/>
      <dgm:spPr/>
    </dgm:pt>
    <dgm:pt modelId="{4279FFBC-49EB-4B26-8D95-E997381A3CB6}" type="pres">
      <dgm:prSet presAssocID="{4E44B4BB-50E5-4C98-BC13-86A2692BD10A}" presName="LevelTwoTextNode" presStyleLbl="node2" presStyleIdx="1" presStyleCnt="5">
        <dgm:presLayoutVars>
          <dgm:chPref val="3"/>
        </dgm:presLayoutVars>
      </dgm:prSet>
      <dgm:spPr/>
    </dgm:pt>
    <dgm:pt modelId="{C43A0C19-F96A-4F90-95DB-5744B409A86C}" type="pres">
      <dgm:prSet presAssocID="{4E44B4BB-50E5-4C98-BC13-86A2692BD10A}" presName="level3hierChild" presStyleCnt="0"/>
      <dgm:spPr/>
    </dgm:pt>
    <dgm:pt modelId="{99E91E2E-D0B2-46CD-8599-9F89A1C45FDB}" type="pres">
      <dgm:prSet presAssocID="{204E0AA0-B6D5-431A-926E-70543CB3C670}" presName="conn2-1" presStyleLbl="parChTrans1D3" presStyleIdx="1" presStyleCnt="5"/>
      <dgm:spPr/>
    </dgm:pt>
    <dgm:pt modelId="{E28DD671-3FFA-4B36-9706-68346618CAF9}" type="pres">
      <dgm:prSet presAssocID="{204E0AA0-B6D5-431A-926E-70543CB3C670}" presName="connTx" presStyleLbl="parChTrans1D3" presStyleIdx="1" presStyleCnt="5"/>
      <dgm:spPr/>
    </dgm:pt>
    <dgm:pt modelId="{64913F06-5653-4B7D-BE0E-6D9FD07553EE}" type="pres">
      <dgm:prSet presAssocID="{1BD6DE9E-FF7F-47EB-BA7B-9C9A217586B5}" presName="root2" presStyleCnt="0"/>
      <dgm:spPr/>
    </dgm:pt>
    <dgm:pt modelId="{0A0C302E-953E-477F-BD80-02812828C849}" type="pres">
      <dgm:prSet presAssocID="{1BD6DE9E-FF7F-47EB-BA7B-9C9A217586B5}" presName="LevelTwoTextNode" presStyleLbl="node3" presStyleIdx="1" presStyleCnt="5">
        <dgm:presLayoutVars>
          <dgm:chPref val="3"/>
        </dgm:presLayoutVars>
      </dgm:prSet>
      <dgm:spPr/>
    </dgm:pt>
    <dgm:pt modelId="{56EE5EA0-07F3-4372-9AA3-281F35E6FB5D}" type="pres">
      <dgm:prSet presAssocID="{1BD6DE9E-FF7F-47EB-BA7B-9C9A217586B5}" presName="level3hierChild" presStyleCnt="0"/>
      <dgm:spPr/>
    </dgm:pt>
    <dgm:pt modelId="{4333792F-C52D-47A4-9735-95C9FEBE1031}" type="pres">
      <dgm:prSet presAssocID="{8AACCE72-B009-4D7C-AD1B-3108FDBA35A8}" presName="conn2-1" presStyleLbl="parChTrans1D2" presStyleIdx="2" presStyleCnt="5"/>
      <dgm:spPr/>
    </dgm:pt>
    <dgm:pt modelId="{F45E6907-1659-4107-9191-EF7EA49DD2A2}" type="pres">
      <dgm:prSet presAssocID="{8AACCE72-B009-4D7C-AD1B-3108FDBA35A8}" presName="connTx" presStyleLbl="parChTrans1D2" presStyleIdx="2" presStyleCnt="5"/>
      <dgm:spPr/>
    </dgm:pt>
    <dgm:pt modelId="{2FAB0204-0BD5-4A1B-BD08-06E58D12D9F9}" type="pres">
      <dgm:prSet presAssocID="{4557F730-7FDD-43BB-9E46-ACA628026928}" presName="root2" presStyleCnt="0"/>
      <dgm:spPr/>
    </dgm:pt>
    <dgm:pt modelId="{73FE7A60-79CA-4585-9B39-B57C6C4CD7B0}" type="pres">
      <dgm:prSet presAssocID="{4557F730-7FDD-43BB-9E46-ACA628026928}" presName="LevelTwoTextNode" presStyleLbl="node2" presStyleIdx="2" presStyleCnt="5">
        <dgm:presLayoutVars>
          <dgm:chPref val="3"/>
        </dgm:presLayoutVars>
      </dgm:prSet>
      <dgm:spPr/>
    </dgm:pt>
    <dgm:pt modelId="{5E182D1A-72FF-4C1D-82AD-EF0F45257DF4}" type="pres">
      <dgm:prSet presAssocID="{4557F730-7FDD-43BB-9E46-ACA628026928}" presName="level3hierChild" presStyleCnt="0"/>
      <dgm:spPr/>
    </dgm:pt>
    <dgm:pt modelId="{22CBE7A8-9360-45C0-82FF-ECA02F6583B6}" type="pres">
      <dgm:prSet presAssocID="{AB316D71-F785-4CA2-A24B-AB45AAC46F17}" presName="conn2-1" presStyleLbl="parChTrans1D3" presStyleIdx="2" presStyleCnt="5"/>
      <dgm:spPr/>
    </dgm:pt>
    <dgm:pt modelId="{BC7086B5-0AA0-456C-81D0-B73F283DE885}" type="pres">
      <dgm:prSet presAssocID="{AB316D71-F785-4CA2-A24B-AB45AAC46F17}" presName="connTx" presStyleLbl="parChTrans1D3" presStyleIdx="2" presStyleCnt="5"/>
      <dgm:spPr/>
    </dgm:pt>
    <dgm:pt modelId="{90031108-C43F-4103-B01F-273B676CDAB2}" type="pres">
      <dgm:prSet presAssocID="{4064DD5E-AAF2-491A-A271-60244E73CD02}" presName="root2" presStyleCnt="0"/>
      <dgm:spPr/>
    </dgm:pt>
    <dgm:pt modelId="{3D93502B-8E27-45CE-B2F6-3F1A45ED1B98}" type="pres">
      <dgm:prSet presAssocID="{4064DD5E-AAF2-491A-A271-60244E73CD02}" presName="LevelTwoTextNode" presStyleLbl="node3" presStyleIdx="2" presStyleCnt="5">
        <dgm:presLayoutVars>
          <dgm:chPref val="3"/>
        </dgm:presLayoutVars>
      </dgm:prSet>
      <dgm:spPr/>
    </dgm:pt>
    <dgm:pt modelId="{8361FA11-41E7-45FF-BBBB-5850CC3B6D62}" type="pres">
      <dgm:prSet presAssocID="{4064DD5E-AAF2-491A-A271-60244E73CD02}" presName="level3hierChild" presStyleCnt="0"/>
      <dgm:spPr/>
    </dgm:pt>
    <dgm:pt modelId="{4FC0C13E-56B1-4BCA-96E7-36B4C8C9CEE0}" type="pres">
      <dgm:prSet presAssocID="{F656F385-6A49-44F9-9474-EE05C1E55F28}" presName="root1" presStyleCnt="0"/>
      <dgm:spPr/>
    </dgm:pt>
    <dgm:pt modelId="{A9EE3B23-0D2C-4369-8C88-BF2ACB2A8BF8}" type="pres">
      <dgm:prSet presAssocID="{F656F385-6A49-44F9-9474-EE05C1E55F28}" presName="LevelOneTextNode" presStyleLbl="node0" presStyleIdx="1" presStyleCnt="2">
        <dgm:presLayoutVars>
          <dgm:chPref val="3"/>
        </dgm:presLayoutVars>
      </dgm:prSet>
      <dgm:spPr/>
    </dgm:pt>
    <dgm:pt modelId="{482BEA74-E186-4692-82E0-2C5156B6F548}" type="pres">
      <dgm:prSet presAssocID="{F656F385-6A49-44F9-9474-EE05C1E55F28}" presName="level2hierChild" presStyleCnt="0"/>
      <dgm:spPr/>
    </dgm:pt>
    <dgm:pt modelId="{CB73ED1E-F612-411A-953A-E8336684901E}" type="pres">
      <dgm:prSet presAssocID="{0A70489F-A63F-47DF-8685-83D33DE6C185}" presName="conn2-1" presStyleLbl="parChTrans1D2" presStyleIdx="3" presStyleCnt="5"/>
      <dgm:spPr/>
    </dgm:pt>
    <dgm:pt modelId="{F3968847-804C-4F94-9BDC-9D6843E888CE}" type="pres">
      <dgm:prSet presAssocID="{0A70489F-A63F-47DF-8685-83D33DE6C185}" presName="connTx" presStyleLbl="parChTrans1D2" presStyleIdx="3" presStyleCnt="5"/>
      <dgm:spPr/>
    </dgm:pt>
    <dgm:pt modelId="{F32EF6B0-20D5-43F7-8F4B-1BF70A639776}" type="pres">
      <dgm:prSet presAssocID="{8F5A9BE5-4F9D-4ADC-9B00-6B54C31EB30F}" presName="root2" presStyleCnt="0"/>
      <dgm:spPr/>
    </dgm:pt>
    <dgm:pt modelId="{B5E07774-9CA2-4BC9-A455-123FB6FED58D}" type="pres">
      <dgm:prSet presAssocID="{8F5A9BE5-4F9D-4ADC-9B00-6B54C31EB30F}" presName="LevelTwoTextNode" presStyleLbl="node2" presStyleIdx="3" presStyleCnt="5">
        <dgm:presLayoutVars>
          <dgm:chPref val="3"/>
        </dgm:presLayoutVars>
      </dgm:prSet>
      <dgm:spPr/>
    </dgm:pt>
    <dgm:pt modelId="{D277B4AC-8AC0-47C1-89F2-D737A0F1C2E8}" type="pres">
      <dgm:prSet presAssocID="{8F5A9BE5-4F9D-4ADC-9B00-6B54C31EB30F}" presName="level3hierChild" presStyleCnt="0"/>
      <dgm:spPr/>
    </dgm:pt>
    <dgm:pt modelId="{8B7E7637-A467-4E97-97E0-9BF9FAA7E359}" type="pres">
      <dgm:prSet presAssocID="{E5FDB95C-DDD5-4817-88C9-25EDB3C47ABB}" presName="conn2-1" presStyleLbl="parChTrans1D3" presStyleIdx="3" presStyleCnt="5"/>
      <dgm:spPr/>
    </dgm:pt>
    <dgm:pt modelId="{D9733907-21C0-441B-9179-3A98CA03A006}" type="pres">
      <dgm:prSet presAssocID="{E5FDB95C-DDD5-4817-88C9-25EDB3C47ABB}" presName="connTx" presStyleLbl="parChTrans1D3" presStyleIdx="3" presStyleCnt="5"/>
      <dgm:spPr/>
    </dgm:pt>
    <dgm:pt modelId="{B5E8E514-61F2-4671-873F-5BD4DDAE2F8B}" type="pres">
      <dgm:prSet presAssocID="{3796A5D9-B5BB-48C3-8C27-6B8A5495C451}" presName="root2" presStyleCnt="0"/>
      <dgm:spPr/>
    </dgm:pt>
    <dgm:pt modelId="{8CA004DB-7110-46B1-875B-3A95F0158649}" type="pres">
      <dgm:prSet presAssocID="{3796A5D9-B5BB-48C3-8C27-6B8A5495C451}" presName="LevelTwoTextNode" presStyleLbl="node3" presStyleIdx="3" presStyleCnt="5" custScaleX="124412" custScaleY="132589">
        <dgm:presLayoutVars>
          <dgm:chPref val="3"/>
        </dgm:presLayoutVars>
      </dgm:prSet>
      <dgm:spPr/>
    </dgm:pt>
    <dgm:pt modelId="{8B42F4C3-163A-4DF6-8BD8-309DA8E9DB52}" type="pres">
      <dgm:prSet presAssocID="{3796A5D9-B5BB-48C3-8C27-6B8A5495C451}" presName="level3hierChild" presStyleCnt="0"/>
      <dgm:spPr/>
    </dgm:pt>
    <dgm:pt modelId="{EDE93FA3-0463-4071-B348-01A4A5CC3E24}" type="pres">
      <dgm:prSet presAssocID="{05F2BCFA-AA3F-4E49-B16F-B663A22AC444}" presName="conn2-1" presStyleLbl="parChTrans1D4" presStyleIdx="0" presStyleCnt="2"/>
      <dgm:spPr/>
    </dgm:pt>
    <dgm:pt modelId="{E9C914F9-5B19-4B35-9E04-614CCB7E7EB3}" type="pres">
      <dgm:prSet presAssocID="{05F2BCFA-AA3F-4E49-B16F-B663A22AC444}" presName="connTx" presStyleLbl="parChTrans1D4" presStyleIdx="0" presStyleCnt="2"/>
      <dgm:spPr/>
    </dgm:pt>
    <dgm:pt modelId="{43178CD7-0C69-478F-89E2-75B0ACD6D2D7}" type="pres">
      <dgm:prSet presAssocID="{02838B12-C609-4DFA-84AA-55FDA8F45BA4}" presName="root2" presStyleCnt="0"/>
      <dgm:spPr/>
    </dgm:pt>
    <dgm:pt modelId="{2155D0CD-B7BF-40CE-B197-A4D4CE9C6F2C}" type="pres">
      <dgm:prSet presAssocID="{02838B12-C609-4DFA-84AA-55FDA8F45BA4}" presName="LevelTwoTextNode" presStyleLbl="node4" presStyleIdx="0" presStyleCnt="2">
        <dgm:presLayoutVars>
          <dgm:chPref val="3"/>
        </dgm:presLayoutVars>
      </dgm:prSet>
      <dgm:spPr/>
    </dgm:pt>
    <dgm:pt modelId="{3152EC78-F2CF-40D5-A178-CFD12A94C656}" type="pres">
      <dgm:prSet presAssocID="{02838B12-C609-4DFA-84AA-55FDA8F45BA4}" presName="level3hierChild" presStyleCnt="0"/>
      <dgm:spPr/>
    </dgm:pt>
    <dgm:pt modelId="{C4179098-6BC6-48F8-A9DE-054B0C2B2296}" type="pres">
      <dgm:prSet presAssocID="{DC7F11DB-4E26-4F4A-80DC-4394F9C6B6F1}" presName="conn2-1" presStyleLbl="parChTrans1D2" presStyleIdx="4" presStyleCnt="5"/>
      <dgm:spPr/>
    </dgm:pt>
    <dgm:pt modelId="{7485DD2A-C255-4348-B0DF-A1E4A5A683E3}" type="pres">
      <dgm:prSet presAssocID="{DC7F11DB-4E26-4F4A-80DC-4394F9C6B6F1}" presName="connTx" presStyleLbl="parChTrans1D2" presStyleIdx="4" presStyleCnt="5"/>
      <dgm:spPr/>
    </dgm:pt>
    <dgm:pt modelId="{D11742A0-D1BD-40F8-9510-2053D544B159}" type="pres">
      <dgm:prSet presAssocID="{2487826E-C092-4846-B167-B0F4C9A5FC0C}" presName="root2" presStyleCnt="0"/>
      <dgm:spPr/>
    </dgm:pt>
    <dgm:pt modelId="{7FA3A497-BF1B-45F5-9FAB-3E1CBC832035}" type="pres">
      <dgm:prSet presAssocID="{2487826E-C092-4846-B167-B0F4C9A5FC0C}" presName="LevelTwoTextNode" presStyleLbl="node2" presStyleIdx="4" presStyleCnt="5">
        <dgm:presLayoutVars>
          <dgm:chPref val="3"/>
        </dgm:presLayoutVars>
      </dgm:prSet>
      <dgm:spPr/>
    </dgm:pt>
    <dgm:pt modelId="{7B9063B1-EFDF-4630-9792-B6392E822694}" type="pres">
      <dgm:prSet presAssocID="{2487826E-C092-4846-B167-B0F4C9A5FC0C}" presName="level3hierChild" presStyleCnt="0"/>
      <dgm:spPr/>
    </dgm:pt>
    <dgm:pt modelId="{685FF9EB-590E-4605-A564-556B38ED9875}" type="pres">
      <dgm:prSet presAssocID="{DD1ED553-DE64-4C40-BC2A-7CD9A96936DF}" presName="conn2-1" presStyleLbl="parChTrans1D3" presStyleIdx="4" presStyleCnt="5"/>
      <dgm:spPr/>
    </dgm:pt>
    <dgm:pt modelId="{157FBC4A-D6D9-4543-891A-545418EB8918}" type="pres">
      <dgm:prSet presAssocID="{DD1ED553-DE64-4C40-BC2A-7CD9A96936DF}" presName="connTx" presStyleLbl="parChTrans1D3" presStyleIdx="4" presStyleCnt="5"/>
      <dgm:spPr/>
    </dgm:pt>
    <dgm:pt modelId="{72F97381-2E4F-4AFC-9539-0B07DFBD5187}" type="pres">
      <dgm:prSet presAssocID="{73033D6F-CE9A-4EDD-B821-334416BC9EA5}" presName="root2" presStyleCnt="0"/>
      <dgm:spPr/>
    </dgm:pt>
    <dgm:pt modelId="{6251A8C1-57D9-4F94-B28B-070F20D9D501}" type="pres">
      <dgm:prSet presAssocID="{73033D6F-CE9A-4EDD-B821-334416BC9EA5}" presName="LevelTwoTextNode" presStyleLbl="node3" presStyleIdx="4" presStyleCnt="5">
        <dgm:presLayoutVars>
          <dgm:chPref val="3"/>
        </dgm:presLayoutVars>
      </dgm:prSet>
      <dgm:spPr/>
    </dgm:pt>
    <dgm:pt modelId="{13328750-955C-4DBF-AB05-18936B3323A7}" type="pres">
      <dgm:prSet presAssocID="{73033D6F-CE9A-4EDD-B821-334416BC9EA5}" presName="level3hierChild" presStyleCnt="0"/>
      <dgm:spPr/>
    </dgm:pt>
    <dgm:pt modelId="{6FFE3DE3-B8F3-4DD2-ADB2-A42FBC005987}" type="pres">
      <dgm:prSet presAssocID="{4247413E-8C02-48FF-8AAA-678B052FF67D}" presName="conn2-1" presStyleLbl="parChTrans1D4" presStyleIdx="1" presStyleCnt="2"/>
      <dgm:spPr/>
    </dgm:pt>
    <dgm:pt modelId="{C688F6F6-B2CE-441F-ADA6-8054353D897F}" type="pres">
      <dgm:prSet presAssocID="{4247413E-8C02-48FF-8AAA-678B052FF67D}" presName="connTx" presStyleLbl="parChTrans1D4" presStyleIdx="1" presStyleCnt="2"/>
      <dgm:spPr/>
    </dgm:pt>
    <dgm:pt modelId="{59988896-01C4-45DC-BFB6-C414BA2ED697}" type="pres">
      <dgm:prSet presAssocID="{B67427E5-8587-4619-AC7D-A877628DB3A3}" presName="root2" presStyleCnt="0"/>
      <dgm:spPr/>
    </dgm:pt>
    <dgm:pt modelId="{DA573D62-D2B1-41A6-8004-F93AD10FC9E1}" type="pres">
      <dgm:prSet presAssocID="{B67427E5-8587-4619-AC7D-A877628DB3A3}" presName="LevelTwoTextNode" presStyleLbl="node4" presStyleIdx="1" presStyleCnt="2">
        <dgm:presLayoutVars>
          <dgm:chPref val="3"/>
        </dgm:presLayoutVars>
      </dgm:prSet>
      <dgm:spPr/>
    </dgm:pt>
    <dgm:pt modelId="{F4F57902-C44C-406B-9A6C-733D317A6F17}" type="pres">
      <dgm:prSet presAssocID="{B67427E5-8587-4619-AC7D-A877628DB3A3}" presName="level3hierChild" presStyleCnt="0"/>
      <dgm:spPr/>
    </dgm:pt>
  </dgm:ptLst>
  <dgm:cxnLst>
    <dgm:cxn modelId="{9B10BD03-D136-45EF-B78E-078548940B9B}" type="presOf" srcId="{47A763AD-131D-4081-987E-39CEB271CDC9}" destId="{A156572A-B7BD-4EAE-800B-035946DF066D}" srcOrd="0" destOrd="0" presId="urn:microsoft.com/office/officeart/2005/8/layout/hierarchy2"/>
    <dgm:cxn modelId="{16ADFE03-34AB-44C8-981C-EF583E803ED1}" srcId="{F656F385-6A49-44F9-9474-EE05C1E55F28}" destId="{2487826E-C092-4846-B167-B0F4C9A5FC0C}" srcOrd="1" destOrd="0" parTransId="{DC7F11DB-4E26-4F4A-80DC-4394F9C6B6F1}" sibTransId="{3C786403-14CF-4D4B-A463-1404CD0900A1}"/>
    <dgm:cxn modelId="{84B9AE0C-5FAD-4240-9E87-417A94773C6D}" srcId="{2487826E-C092-4846-B167-B0F4C9A5FC0C}" destId="{73033D6F-CE9A-4EDD-B821-334416BC9EA5}" srcOrd="0" destOrd="0" parTransId="{DD1ED553-DE64-4C40-BC2A-7CD9A96936DF}" sibTransId="{B08B6CC2-A389-4CBB-BCE5-E9534C7E963D}"/>
    <dgm:cxn modelId="{48D12C0E-7A35-4FC8-B9F7-80B7BDCC223A}" type="presOf" srcId="{00F9DC02-7EF0-4349-B3CF-10B856512412}" destId="{EF6CCA78-F9EF-4BE3-AB80-5D08F8363619}" srcOrd="1" destOrd="0" presId="urn:microsoft.com/office/officeart/2005/8/layout/hierarchy2"/>
    <dgm:cxn modelId="{351D9210-1CA2-4963-A3AA-433B0203B5A7}" type="presOf" srcId="{DC7F11DB-4E26-4F4A-80DC-4394F9C6B6F1}" destId="{C4179098-6BC6-48F8-A9DE-054B0C2B2296}" srcOrd="0" destOrd="0" presId="urn:microsoft.com/office/officeart/2005/8/layout/hierarchy2"/>
    <dgm:cxn modelId="{1F024113-08DA-48FA-99B3-4C109C05336D}" type="presOf" srcId="{204E0AA0-B6D5-431A-926E-70543CB3C670}" destId="{E28DD671-3FFA-4B36-9706-68346618CAF9}" srcOrd="1" destOrd="0" presId="urn:microsoft.com/office/officeart/2005/8/layout/hierarchy2"/>
    <dgm:cxn modelId="{8402F51B-025D-4493-869E-BF5F28E3EB9B}" type="presOf" srcId="{E5FDB95C-DDD5-4817-88C9-25EDB3C47ABB}" destId="{8B7E7637-A467-4E97-97E0-9BF9FAA7E359}" srcOrd="0" destOrd="0" presId="urn:microsoft.com/office/officeart/2005/8/layout/hierarchy2"/>
    <dgm:cxn modelId="{F765E221-1D0F-48DF-93CA-40349D1F2ED8}" type="presOf" srcId="{F656F385-6A49-44F9-9474-EE05C1E55F28}" destId="{A9EE3B23-0D2C-4369-8C88-BF2ACB2A8BF8}" srcOrd="0" destOrd="0" presId="urn:microsoft.com/office/officeart/2005/8/layout/hierarchy2"/>
    <dgm:cxn modelId="{074BA236-8111-448F-B2FF-A4C7F76445D6}" type="presOf" srcId="{DD1ED553-DE64-4C40-BC2A-7CD9A96936DF}" destId="{157FBC4A-D6D9-4543-891A-545418EB8918}" srcOrd="1" destOrd="0" presId="urn:microsoft.com/office/officeart/2005/8/layout/hierarchy2"/>
    <dgm:cxn modelId="{1D66F562-E575-45C5-8DD9-614B9024FEA0}" srcId="{4E44B4BB-50E5-4C98-BC13-86A2692BD10A}" destId="{1BD6DE9E-FF7F-47EB-BA7B-9C9A217586B5}" srcOrd="0" destOrd="0" parTransId="{204E0AA0-B6D5-431A-926E-70543CB3C670}" sibTransId="{12E1B062-D365-426E-99FF-AD611B99F5C9}"/>
    <dgm:cxn modelId="{D6196D45-1875-4FAA-83E1-05DFE8E274CC}" type="presOf" srcId="{3796A5D9-B5BB-48C3-8C27-6B8A5495C451}" destId="{8CA004DB-7110-46B1-875B-3A95F0158649}" srcOrd="0" destOrd="0" presId="urn:microsoft.com/office/officeart/2005/8/layout/hierarchy2"/>
    <dgm:cxn modelId="{C2958265-457E-4ACA-9D03-7632E325ECFB}" type="presOf" srcId="{1BD6DE9E-FF7F-47EB-BA7B-9C9A217586B5}" destId="{0A0C302E-953E-477F-BD80-02812828C849}" srcOrd="0" destOrd="0" presId="urn:microsoft.com/office/officeart/2005/8/layout/hierarchy2"/>
    <dgm:cxn modelId="{D9F22467-F242-4396-B32E-E8CE91D6898D}" type="presOf" srcId="{E5FDB95C-DDD5-4817-88C9-25EDB3C47ABB}" destId="{D9733907-21C0-441B-9179-3A98CA03A006}" srcOrd="1" destOrd="0" presId="urn:microsoft.com/office/officeart/2005/8/layout/hierarchy2"/>
    <dgm:cxn modelId="{5C40796C-3F49-4C9F-A34D-4255837E2B87}" type="presOf" srcId="{47A763AD-131D-4081-987E-39CEB271CDC9}" destId="{3C9D0997-CDB6-41AB-899E-4A46929B635E}" srcOrd="1" destOrd="0" presId="urn:microsoft.com/office/officeart/2005/8/layout/hierarchy2"/>
    <dgm:cxn modelId="{F50F7C6C-D9B0-4B64-95A0-A56C95F3CFAF}" type="presOf" srcId="{4247413E-8C02-48FF-8AAA-678B052FF67D}" destId="{6FFE3DE3-B8F3-4DD2-ADB2-A42FBC005987}" srcOrd="0" destOrd="0" presId="urn:microsoft.com/office/officeart/2005/8/layout/hierarchy2"/>
    <dgm:cxn modelId="{B948944C-F6AB-42B2-A5E3-33E10E38D16B}" srcId="{F656F385-6A49-44F9-9474-EE05C1E55F28}" destId="{8F5A9BE5-4F9D-4ADC-9B00-6B54C31EB30F}" srcOrd="0" destOrd="0" parTransId="{0A70489F-A63F-47DF-8685-83D33DE6C185}" sibTransId="{5A3D730D-E7CF-4B16-A0FE-FACE7B3EB574}"/>
    <dgm:cxn modelId="{05C30E4D-4ADE-4204-A3B4-913E4A8B0190}" type="presOf" srcId="{4247413E-8C02-48FF-8AAA-678B052FF67D}" destId="{C688F6F6-B2CE-441F-ADA6-8054353D897F}" srcOrd="1" destOrd="0" presId="urn:microsoft.com/office/officeart/2005/8/layout/hierarchy2"/>
    <dgm:cxn modelId="{E123384E-CDFD-4F84-B4AC-F504D2AFEF44}" type="presOf" srcId="{AB316D71-F785-4CA2-A24B-AB45AAC46F17}" destId="{22CBE7A8-9360-45C0-82FF-ECA02F6583B6}" srcOrd="0" destOrd="0" presId="urn:microsoft.com/office/officeart/2005/8/layout/hierarchy2"/>
    <dgm:cxn modelId="{D0F8384E-9AE0-4A0F-8F22-D583B20B4C93}" type="presOf" srcId="{8AACCE72-B009-4D7C-AD1B-3108FDBA35A8}" destId="{4333792F-C52D-47A4-9735-95C9FEBE1031}" srcOrd="0" destOrd="0" presId="urn:microsoft.com/office/officeart/2005/8/layout/hierarchy2"/>
    <dgm:cxn modelId="{EDFAE46E-2E38-407A-A7DA-8D0622DE703A}" srcId="{B07CB0BF-F3B9-45D7-A330-CAFE2CAC703B}" destId="{4557F730-7FDD-43BB-9E46-ACA628026928}" srcOrd="2" destOrd="0" parTransId="{8AACCE72-B009-4D7C-AD1B-3108FDBA35A8}" sibTransId="{63B27AF9-1074-418F-8600-13A694D22D4E}"/>
    <dgm:cxn modelId="{89E8EE70-1D11-4F48-ADBA-6A821B61CDC9}" type="presOf" srcId="{73033D6F-CE9A-4EDD-B821-334416BC9EA5}" destId="{6251A8C1-57D9-4F94-B28B-070F20D9D501}" srcOrd="0" destOrd="0" presId="urn:microsoft.com/office/officeart/2005/8/layout/hierarchy2"/>
    <dgm:cxn modelId="{09CFBC51-9331-4F6A-B7C7-3F9279034585}" srcId="{B07CB0BF-F3B9-45D7-A330-CAFE2CAC703B}" destId="{B381F8CA-9168-4ADE-B0C7-06388FAD8335}" srcOrd="0" destOrd="0" parTransId="{47A763AD-131D-4081-987E-39CEB271CDC9}" sibTransId="{E0582D08-8E58-425F-B12B-2445A1048648}"/>
    <dgm:cxn modelId="{4AA4E751-06FA-489E-A6D9-B1707D9BBD82}" srcId="{508F4D03-5455-4773-BD9C-71ED5A67B4D7}" destId="{F656F385-6A49-44F9-9474-EE05C1E55F28}" srcOrd="1" destOrd="0" parTransId="{BF3D1A03-AFF3-4EBA-AAA8-5F832C954D7F}" sibTransId="{E1D7D09F-6795-4BD8-A951-75F42EF4E14A}"/>
    <dgm:cxn modelId="{74CD3A53-55C2-4179-950F-6375BE4F51DF}" type="presOf" srcId="{E680E366-4A72-4DAC-96E8-9193254EF090}" destId="{4371C4DB-F050-49BB-8E0E-E216F52A395E}" srcOrd="0" destOrd="0" presId="urn:microsoft.com/office/officeart/2005/8/layout/hierarchy2"/>
    <dgm:cxn modelId="{A6859653-02A9-4ECA-94F8-10A64D3A046A}" type="presOf" srcId="{4064DD5E-AAF2-491A-A271-60244E73CD02}" destId="{3D93502B-8E27-45CE-B2F6-3F1A45ED1B98}" srcOrd="0" destOrd="0" presId="urn:microsoft.com/office/officeart/2005/8/layout/hierarchy2"/>
    <dgm:cxn modelId="{7E914956-D4EF-41DB-8B36-6850EC43BAE6}" type="presOf" srcId="{0A70489F-A63F-47DF-8685-83D33DE6C185}" destId="{F3968847-804C-4F94-9BDC-9D6843E888CE}" srcOrd="1" destOrd="0" presId="urn:microsoft.com/office/officeart/2005/8/layout/hierarchy2"/>
    <dgm:cxn modelId="{DD2B0D77-986A-48A1-B41C-78789CE52393}" srcId="{B07CB0BF-F3B9-45D7-A330-CAFE2CAC703B}" destId="{4E44B4BB-50E5-4C98-BC13-86A2692BD10A}" srcOrd="1" destOrd="0" parTransId="{00F9DC02-7EF0-4349-B3CF-10B856512412}" sibTransId="{E3CA3F5E-F66C-46BC-853A-17AF63186180}"/>
    <dgm:cxn modelId="{347ADA78-0177-4D2A-B0F8-ECA54723B671}" type="presOf" srcId="{F695795A-C6FB-44D5-A2BF-B3825C0B8B8C}" destId="{B2A9E008-4FB8-4F16-BC71-B0C2516DB27E}" srcOrd="0" destOrd="0" presId="urn:microsoft.com/office/officeart/2005/8/layout/hierarchy2"/>
    <dgm:cxn modelId="{CE3F625A-0C94-4AA8-B843-B5B4E3B50C7B}" srcId="{8F5A9BE5-4F9D-4ADC-9B00-6B54C31EB30F}" destId="{3796A5D9-B5BB-48C3-8C27-6B8A5495C451}" srcOrd="0" destOrd="0" parTransId="{E5FDB95C-DDD5-4817-88C9-25EDB3C47ABB}" sibTransId="{D7474D0C-11F4-4F0B-875B-AEEB6DB253F8}"/>
    <dgm:cxn modelId="{7DB1037F-642C-4A20-ACE0-573267C7EE65}" srcId="{4557F730-7FDD-43BB-9E46-ACA628026928}" destId="{4064DD5E-AAF2-491A-A271-60244E73CD02}" srcOrd="0" destOrd="0" parTransId="{AB316D71-F785-4CA2-A24B-AB45AAC46F17}" sibTransId="{443E19D7-8AC9-4192-B57D-125986E886EF}"/>
    <dgm:cxn modelId="{8B5B2A82-BFF6-4348-ADD1-364D787ADBBD}" srcId="{508F4D03-5455-4773-BD9C-71ED5A67B4D7}" destId="{B07CB0BF-F3B9-45D7-A330-CAFE2CAC703B}" srcOrd="0" destOrd="0" parTransId="{7F14B702-4D34-433F-8C65-6F72DA84E7EB}" sibTransId="{69B4035C-51D4-445B-8DF6-035A00359418}"/>
    <dgm:cxn modelId="{3E8AB090-E211-4D96-94EB-C10C68ED4F39}" type="presOf" srcId="{8AACCE72-B009-4D7C-AD1B-3108FDBA35A8}" destId="{F45E6907-1659-4107-9191-EF7EA49DD2A2}" srcOrd="1" destOrd="0" presId="urn:microsoft.com/office/officeart/2005/8/layout/hierarchy2"/>
    <dgm:cxn modelId="{27F4E794-9EC8-4BA8-8CC4-F475DFAE061A}" type="presOf" srcId="{508F4D03-5455-4773-BD9C-71ED5A67B4D7}" destId="{429C886D-AAAF-4CA1-9BCA-325D049B595E}" srcOrd="0" destOrd="0" presId="urn:microsoft.com/office/officeart/2005/8/layout/hierarchy2"/>
    <dgm:cxn modelId="{8936C49E-E065-4F9C-A21D-50DB27EC8367}" type="presOf" srcId="{05F2BCFA-AA3F-4E49-B16F-B663A22AC444}" destId="{E9C914F9-5B19-4B35-9E04-614CCB7E7EB3}" srcOrd="1" destOrd="0" presId="urn:microsoft.com/office/officeart/2005/8/layout/hierarchy2"/>
    <dgm:cxn modelId="{0369269F-5F5B-48F9-B574-97CA9F903281}" type="presOf" srcId="{02838B12-C609-4DFA-84AA-55FDA8F45BA4}" destId="{2155D0CD-B7BF-40CE-B197-A4D4CE9C6F2C}" srcOrd="0" destOrd="0" presId="urn:microsoft.com/office/officeart/2005/8/layout/hierarchy2"/>
    <dgm:cxn modelId="{ACE197A7-1BED-41AA-ABF9-D7BDA193829B}" type="presOf" srcId="{204E0AA0-B6D5-431A-926E-70543CB3C670}" destId="{99E91E2E-D0B2-46CD-8599-9F89A1C45FDB}" srcOrd="0" destOrd="0" presId="urn:microsoft.com/office/officeart/2005/8/layout/hierarchy2"/>
    <dgm:cxn modelId="{727CB6AC-4B12-4DC7-BF30-D92E460A5631}" type="presOf" srcId="{0A70489F-A63F-47DF-8685-83D33DE6C185}" destId="{CB73ED1E-F612-411A-953A-E8336684901E}" srcOrd="0" destOrd="0" presId="urn:microsoft.com/office/officeart/2005/8/layout/hierarchy2"/>
    <dgm:cxn modelId="{C779B7BC-249D-4D2F-A6FA-445EFB151D4F}" srcId="{3796A5D9-B5BB-48C3-8C27-6B8A5495C451}" destId="{02838B12-C609-4DFA-84AA-55FDA8F45BA4}" srcOrd="0" destOrd="0" parTransId="{05F2BCFA-AA3F-4E49-B16F-B663A22AC444}" sibTransId="{7F3A23F7-92AC-4355-9E70-9A22BE21533A}"/>
    <dgm:cxn modelId="{92F8D9BD-5913-4045-8138-F7DBD3BD394B}" type="presOf" srcId="{B07CB0BF-F3B9-45D7-A330-CAFE2CAC703B}" destId="{7185499E-2635-4B1E-B583-47B1224B4047}" srcOrd="0" destOrd="0" presId="urn:microsoft.com/office/officeart/2005/8/layout/hierarchy2"/>
    <dgm:cxn modelId="{E67F37BF-588B-46E2-8E02-13DFFAB09B7F}" srcId="{B381F8CA-9168-4ADE-B0C7-06388FAD8335}" destId="{F695795A-C6FB-44D5-A2BF-B3825C0B8B8C}" srcOrd="0" destOrd="0" parTransId="{E680E366-4A72-4DAC-96E8-9193254EF090}" sibTransId="{3FB18465-05BD-4BBF-9BDB-134A2165F552}"/>
    <dgm:cxn modelId="{9D6BE9BF-C879-4308-9E34-A90F502346E6}" type="presOf" srcId="{2487826E-C092-4846-B167-B0F4C9A5FC0C}" destId="{7FA3A497-BF1B-45F5-9FAB-3E1CBC832035}" srcOrd="0" destOrd="0" presId="urn:microsoft.com/office/officeart/2005/8/layout/hierarchy2"/>
    <dgm:cxn modelId="{0BE3D5C4-82F8-44D1-89D0-013E3828BF24}" type="presOf" srcId="{4E44B4BB-50E5-4C98-BC13-86A2692BD10A}" destId="{4279FFBC-49EB-4B26-8D95-E997381A3CB6}" srcOrd="0" destOrd="0" presId="urn:microsoft.com/office/officeart/2005/8/layout/hierarchy2"/>
    <dgm:cxn modelId="{6480F6D2-0394-4B79-940E-1895D1A05EDE}" type="presOf" srcId="{B381F8CA-9168-4ADE-B0C7-06388FAD8335}" destId="{04B90841-326E-46C8-90D1-1B5F19876390}" srcOrd="0" destOrd="0" presId="urn:microsoft.com/office/officeart/2005/8/layout/hierarchy2"/>
    <dgm:cxn modelId="{1E0238D6-4178-43E6-9BD8-351C8F377387}" type="presOf" srcId="{4557F730-7FDD-43BB-9E46-ACA628026928}" destId="{73FE7A60-79CA-4585-9B39-B57C6C4CD7B0}" srcOrd="0" destOrd="0" presId="urn:microsoft.com/office/officeart/2005/8/layout/hierarchy2"/>
    <dgm:cxn modelId="{424A0EDC-7CDF-481A-9F2A-917B69BEB78A}" type="presOf" srcId="{8F5A9BE5-4F9D-4ADC-9B00-6B54C31EB30F}" destId="{B5E07774-9CA2-4BC9-A455-123FB6FED58D}" srcOrd="0" destOrd="0" presId="urn:microsoft.com/office/officeart/2005/8/layout/hierarchy2"/>
    <dgm:cxn modelId="{037E54DC-0372-4CED-92F8-E1EE1EA378AE}" type="presOf" srcId="{B67427E5-8587-4619-AC7D-A877628DB3A3}" destId="{DA573D62-D2B1-41A6-8004-F93AD10FC9E1}" srcOrd="0" destOrd="0" presId="urn:microsoft.com/office/officeart/2005/8/layout/hierarchy2"/>
    <dgm:cxn modelId="{76413FDE-0AFE-4C4A-8BE9-1FD2A8CCAAFB}" type="presOf" srcId="{05F2BCFA-AA3F-4E49-B16F-B663A22AC444}" destId="{EDE93FA3-0463-4071-B348-01A4A5CC3E24}" srcOrd="0" destOrd="0" presId="urn:microsoft.com/office/officeart/2005/8/layout/hierarchy2"/>
    <dgm:cxn modelId="{9CC1AEE4-DFA1-4B1C-BA8A-63E6B5DB15AD}" type="presOf" srcId="{00F9DC02-7EF0-4349-B3CF-10B856512412}" destId="{9B231675-A5BD-44DA-A5F5-3B9427D4929D}" srcOrd="0" destOrd="0" presId="urn:microsoft.com/office/officeart/2005/8/layout/hierarchy2"/>
    <dgm:cxn modelId="{1E5518E7-7B79-4712-9925-14E587A01165}" type="presOf" srcId="{DC7F11DB-4E26-4F4A-80DC-4394F9C6B6F1}" destId="{7485DD2A-C255-4348-B0DF-A1E4A5A683E3}" srcOrd="1" destOrd="0" presId="urn:microsoft.com/office/officeart/2005/8/layout/hierarchy2"/>
    <dgm:cxn modelId="{91E4AFEA-9A93-4941-925A-3387B89EC86B}" type="presOf" srcId="{DD1ED553-DE64-4C40-BC2A-7CD9A96936DF}" destId="{685FF9EB-590E-4605-A564-556B38ED9875}" srcOrd="0" destOrd="0" presId="urn:microsoft.com/office/officeart/2005/8/layout/hierarchy2"/>
    <dgm:cxn modelId="{C6AAD9FB-4AB8-417A-966B-6CF62383A4EC}" srcId="{73033D6F-CE9A-4EDD-B821-334416BC9EA5}" destId="{B67427E5-8587-4619-AC7D-A877628DB3A3}" srcOrd="0" destOrd="0" parTransId="{4247413E-8C02-48FF-8AAA-678B052FF67D}" sibTransId="{ED0A8669-529B-4D17-9FE4-471C1954D0DE}"/>
    <dgm:cxn modelId="{84F2ECFB-2009-485F-BEBC-9DA6117D7AC3}" type="presOf" srcId="{AB316D71-F785-4CA2-A24B-AB45AAC46F17}" destId="{BC7086B5-0AA0-456C-81D0-B73F283DE885}" srcOrd="1" destOrd="0" presId="urn:microsoft.com/office/officeart/2005/8/layout/hierarchy2"/>
    <dgm:cxn modelId="{EED9EAFD-362F-48B3-B9E8-387845A173F0}" type="presOf" srcId="{E680E366-4A72-4DAC-96E8-9193254EF090}" destId="{0BE901B5-B60A-4E1B-9DD9-9BDB4C95CE2F}" srcOrd="1" destOrd="0" presId="urn:microsoft.com/office/officeart/2005/8/layout/hierarchy2"/>
    <dgm:cxn modelId="{DC181908-EA9E-4441-94C9-099CD919BFCF}" type="presParOf" srcId="{429C886D-AAAF-4CA1-9BCA-325D049B595E}" destId="{EE64F769-C7A3-4435-AB27-689B1A44D4C2}" srcOrd="0" destOrd="0" presId="urn:microsoft.com/office/officeart/2005/8/layout/hierarchy2"/>
    <dgm:cxn modelId="{EAD8F9E3-4E5B-45C3-838E-95838E060ED2}" type="presParOf" srcId="{EE64F769-C7A3-4435-AB27-689B1A44D4C2}" destId="{7185499E-2635-4B1E-B583-47B1224B4047}" srcOrd="0" destOrd="0" presId="urn:microsoft.com/office/officeart/2005/8/layout/hierarchy2"/>
    <dgm:cxn modelId="{138E8527-D51A-4277-B1AF-9C4633D8DE6B}" type="presParOf" srcId="{EE64F769-C7A3-4435-AB27-689B1A44D4C2}" destId="{E9BE390F-FD6C-480D-95AC-637F36FF0DAA}" srcOrd="1" destOrd="0" presId="urn:microsoft.com/office/officeart/2005/8/layout/hierarchy2"/>
    <dgm:cxn modelId="{7E114255-AB3D-4684-AB6E-0DC9BF9CBB98}" type="presParOf" srcId="{E9BE390F-FD6C-480D-95AC-637F36FF0DAA}" destId="{A156572A-B7BD-4EAE-800B-035946DF066D}" srcOrd="0" destOrd="0" presId="urn:microsoft.com/office/officeart/2005/8/layout/hierarchy2"/>
    <dgm:cxn modelId="{70B51A7F-099A-4B85-805E-B69297501F5F}" type="presParOf" srcId="{A156572A-B7BD-4EAE-800B-035946DF066D}" destId="{3C9D0997-CDB6-41AB-899E-4A46929B635E}" srcOrd="0" destOrd="0" presId="urn:microsoft.com/office/officeart/2005/8/layout/hierarchy2"/>
    <dgm:cxn modelId="{3C1AE610-716C-423D-ABF0-EC7E26CCCB75}" type="presParOf" srcId="{E9BE390F-FD6C-480D-95AC-637F36FF0DAA}" destId="{0038855A-A396-46FB-8F29-F0553EA3E243}" srcOrd="1" destOrd="0" presId="urn:microsoft.com/office/officeart/2005/8/layout/hierarchy2"/>
    <dgm:cxn modelId="{0EF02A92-C9F0-4F24-BCFC-D30AC580CEAF}" type="presParOf" srcId="{0038855A-A396-46FB-8F29-F0553EA3E243}" destId="{04B90841-326E-46C8-90D1-1B5F19876390}" srcOrd="0" destOrd="0" presId="urn:microsoft.com/office/officeart/2005/8/layout/hierarchy2"/>
    <dgm:cxn modelId="{629DE1D2-9A43-4C03-B206-97E3F4F6C4B1}" type="presParOf" srcId="{0038855A-A396-46FB-8F29-F0553EA3E243}" destId="{30DC4752-857E-4EF6-8DAF-B2817C282DC4}" srcOrd="1" destOrd="0" presId="urn:microsoft.com/office/officeart/2005/8/layout/hierarchy2"/>
    <dgm:cxn modelId="{688D2609-DB9F-4D1B-B8A8-9B244356A5DD}" type="presParOf" srcId="{30DC4752-857E-4EF6-8DAF-B2817C282DC4}" destId="{4371C4DB-F050-49BB-8E0E-E216F52A395E}" srcOrd="0" destOrd="0" presId="urn:microsoft.com/office/officeart/2005/8/layout/hierarchy2"/>
    <dgm:cxn modelId="{4CBFE7EE-C5CE-4BFE-9358-054CAC75A595}" type="presParOf" srcId="{4371C4DB-F050-49BB-8E0E-E216F52A395E}" destId="{0BE901B5-B60A-4E1B-9DD9-9BDB4C95CE2F}" srcOrd="0" destOrd="0" presId="urn:microsoft.com/office/officeart/2005/8/layout/hierarchy2"/>
    <dgm:cxn modelId="{4438AD94-C3F2-4470-85B5-C967CD5227B8}" type="presParOf" srcId="{30DC4752-857E-4EF6-8DAF-B2817C282DC4}" destId="{4CFE5BF2-9BA7-41CD-8143-0C3A295B047E}" srcOrd="1" destOrd="0" presId="urn:microsoft.com/office/officeart/2005/8/layout/hierarchy2"/>
    <dgm:cxn modelId="{C2BFF6BE-DC42-48B2-91B9-FB13A65E15BA}" type="presParOf" srcId="{4CFE5BF2-9BA7-41CD-8143-0C3A295B047E}" destId="{B2A9E008-4FB8-4F16-BC71-B0C2516DB27E}" srcOrd="0" destOrd="0" presId="urn:microsoft.com/office/officeart/2005/8/layout/hierarchy2"/>
    <dgm:cxn modelId="{9B48ACC0-CAFA-4C36-9787-ACEEA1E3325B}" type="presParOf" srcId="{4CFE5BF2-9BA7-41CD-8143-0C3A295B047E}" destId="{A55DD7A3-3271-4607-8112-E98BD3EDF0E2}" srcOrd="1" destOrd="0" presId="urn:microsoft.com/office/officeart/2005/8/layout/hierarchy2"/>
    <dgm:cxn modelId="{59A715BE-F8CA-4436-BF45-AB03D506974B}" type="presParOf" srcId="{E9BE390F-FD6C-480D-95AC-637F36FF0DAA}" destId="{9B231675-A5BD-44DA-A5F5-3B9427D4929D}" srcOrd="2" destOrd="0" presId="urn:microsoft.com/office/officeart/2005/8/layout/hierarchy2"/>
    <dgm:cxn modelId="{745F3722-EB3B-4707-905B-796E84F34706}" type="presParOf" srcId="{9B231675-A5BD-44DA-A5F5-3B9427D4929D}" destId="{EF6CCA78-F9EF-4BE3-AB80-5D08F8363619}" srcOrd="0" destOrd="0" presId="urn:microsoft.com/office/officeart/2005/8/layout/hierarchy2"/>
    <dgm:cxn modelId="{D8A5C047-427B-467D-8715-AD7A98B865CB}" type="presParOf" srcId="{E9BE390F-FD6C-480D-95AC-637F36FF0DAA}" destId="{C4688B2F-3543-4298-96A6-C1858D77E145}" srcOrd="3" destOrd="0" presId="urn:microsoft.com/office/officeart/2005/8/layout/hierarchy2"/>
    <dgm:cxn modelId="{B3B34E4F-113F-4CAB-B9F2-348BAD9F34A1}" type="presParOf" srcId="{C4688B2F-3543-4298-96A6-C1858D77E145}" destId="{4279FFBC-49EB-4B26-8D95-E997381A3CB6}" srcOrd="0" destOrd="0" presId="urn:microsoft.com/office/officeart/2005/8/layout/hierarchy2"/>
    <dgm:cxn modelId="{AA9BFB76-7B12-4E99-9ABB-1C3ACC982023}" type="presParOf" srcId="{C4688B2F-3543-4298-96A6-C1858D77E145}" destId="{C43A0C19-F96A-4F90-95DB-5744B409A86C}" srcOrd="1" destOrd="0" presId="urn:microsoft.com/office/officeart/2005/8/layout/hierarchy2"/>
    <dgm:cxn modelId="{55355411-89D4-444C-A630-3A6E8735554D}" type="presParOf" srcId="{C43A0C19-F96A-4F90-95DB-5744B409A86C}" destId="{99E91E2E-D0B2-46CD-8599-9F89A1C45FDB}" srcOrd="0" destOrd="0" presId="urn:microsoft.com/office/officeart/2005/8/layout/hierarchy2"/>
    <dgm:cxn modelId="{00CB2390-4E2E-479B-8ADE-96B09A84646D}" type="presParOf" srcId="{99E91E2E-D0B2-46CD-8599-9F89A1C45FDB}" destId="{E28DD671-3FFA-4B36-9706-68346618CAF9}" srcOrd="0" destOrd="0" presId="urn:microsoft.com/office/officeart/2005/8/layout/hierarchy2"/>
    <dgm:cxn modelId="{66DE13AD-C6F6-4AF1-8A43-CE8A01ED83F6}" type="presParOf" srcId="{C43A0C19-F96A-4F90-95DB-5744B409A86C}" destId="{64913F06-5653-4B7D-BE0E-6D9FD07553EE}" srcOrd="1" destOrd="0" presId="urn:microsoft.com/office/officeart/2005/8/layout/hierarchy2"/>
    <dgm:cxn modelId="{9DD2007B-DBC8-4501-905C-EC4308954E77}" type="presParOf" srcId="{64913F06-5653-4B7D-BE0E-6D9FD07553EE}" destId="{0A0C302E-953E-477F-BD80-02812828C849}" srcOrd="0" destOrd="0" presId="urn:microsoft.com/office/officeart/2005/8/layout/hierarchy2"/>
    <dgm:cxn modelId="{BB3CD1F4-25B0-4A1C-BE8C-07A63EAB9404}" type="presParOf" srcId="{64913F06-5653-4B7D-BE0E-6D9FD07553EE}" destId="{56EE5EA0-07F3-4372-9AA3-281F35E6FB5D}" srcOrd="1" destOrd="0" presId="urn:microsoft.com/office/officeart/2005/8/layout/hierarchy2"/>
    <dgm:cxn modelId="{1A4E00D6-F0C4-4017-B604-278620AFA2CF}" type="presParOf" srcId="{E9BE390F-FD6C-480D-95AC-637F36FF0DAA}" destId="{4333792F-C52D-47A4-9735-95C9FEBE1031}" srcOrd="4" destOrd="0" presId="urn:microsoft.com/office/officeart/2005/8/layout/hierarchy2"/>
    <dgm:cxn modelId="{07C83A94-F224-437D-BDB3-549580A25661}" type="presParOf" srcId="{4333792F-C52D-47A4-9735-95C9FEBE1031}" destId="{F45E6907-1659-4107-9191-EF7EA49DD2A2}" srcOrd="0" destOrd="0" presId="urn:microsoft.com/office/officeart/2005/8/layout/hierarchy2"/>
    <dgm:cxn modelId="{694FB8E3-C4D9-4E40-BF0C-29D541BDD1EB}" type="presParOf" srcId="{E9BE390F-FD6C-480D-95AC-637F36FF0DAA}" destId="{2FAB0204-0BD5-4A1B-BD08-06E58D12D9F9}" srcOrd="5" destOrd="0" presId="urn:microsoft.com/office/officeart/2005/8/layout/hierarchy2"/>
    <dgm:cxn modelId="{6F398398-55D5-47A1-8CA0-4D347861348A}" type="presParOf" srcId="{2FAB0204-0BD5-4A1B-BD08-06E58D12D9F9}" destId="{73FE7A60-79CA-4585-9B39-B57C6C4CD7B0}" srcOrd="0" destOrd="0" presId="urn:microsoft.com/office/officeart/2005/8/layout/hierarchy2"/>
    <dgm:cxn modelId="{74F40C96-9890-4894-9352-E3F97CE71F70}" type="presParOf" srcId="{2FAB0204-0BD5-4A1B-BD08-06E58D12D9F9}" destId="{5E182D1A-72FF-4C1D-82AD-EF0F45257DF4}" srcOrd="1" destOrd="0" presId="urn:microsoft.com/office/officeart/2005/8/layout/hierarchy2"/>
    <dgm:cxn modelId="{CACF7AB1-3B78-4F24-B34A-91F83E515D61}" type="presParOf" srcId="{5E182D1A-72FF-4C1D-82AD-EF0F45257DF4}" destId="{22CBE7A8-9360-45C0-82FF-ECA02F6583B6}" srcOrd="0" destOrd="0" presId="urn:microsoft.com/office/officeart/2005/8/layout/hierarchy2"/>
    <dgm:cxn modelId="{1C78F48C-A3D3-48D7-893E-6E046004DB09}" type="presParOf" srcId="{22CBE7A8-9360-45C0-82FF-ECA02F6583B6}" destId="{BC7086B5-0AA0-456C-81D0-B73F283DE885}" srcOrd="0" destOrd="0" presId="urn:microsoft.com/office/officeart/2005/8/layout/hierarchy2"/>
    <dgm:cxn modelId="{83F6AE0F-4F5F-4DFA-9328-E1512FD2D47D}" type="presParOf" srcId="{5E182D1A-72FF-4C1D-82AD-EF0F45257DF4}" destId="{90031108-C43F-4103-B01F-273B676CDAB2}" srcOrd="1" destOrd="0" presId="urn:microsoft.com/office/officeart/2005/8/layout/hierarchy2"/>
    <dgm:cxn modelId="{D8D070E9-768F-4BD9-B63C-B65D1D611300}" type="presParOf" srcId="{90031108-C43F-4103-B01F-273B676CDAB2}" destId="{3D93502B-8E27-45CE-B2F6-3F1A45ED1B98}" srcOrd="0" destOrd="0" presId="urn:microsoft.com/office/officeart/2005/8/layout/hierarchy2"/>
    <dgm:cxn modelId="{2BE73375-3FEF-4FF4-B737-90CAB2F833DE}" type="presParOf" srcId="{90031108-C43F-4103-B01F-273B676CDAB2}" destId="{8361FA11-41E7-45FF-BBBB-5850CC3B6D62}" srcOrd="1" destOrd="0" presId="urn:microsoft.com/office/officeart/2005/8/layout/hierarchy2"/>
    <dgm:cxn modelId="{9196E1F8-A84E-414D-9AE5-CB10F055289D}" type="presParOf" srcId="{429C886D-AAAF-4CA1-9BCA-325D049B595E}" destId="{4FC0C13E-56B1-4BCA-96E7-36B4C8C9CEE0}" srcOrd="1" destOrd="0" presId="urn:microsoft.com/office/officeart/2005/8/layout/hierarchy2"/>
    <dgm:cxn modelId="{AB226792-EE80-4312-9641-1F6D17B1F1DF}" type="presParOf" srcId="{4FC0C13E-56B1-4BCA-96E7-36B4C8C9CEE0}" destId="{A9EE3B23-0D2C-4369-8C88-BF2ACB2A8BF8}" srcOrd="0" destOrd="0" presId="urn:microsoft.com/office/officeart/2005/8/layout/hierarchy2"/>
    <dgm:cxn modelId="{E8C47E89-6B5E-4FAD-BD20-6C489C3F421D}" type="presParOf" srcId="{4FC0C13E-56B1-4BCA-96E7-36B4C8C9CEE0}" destId="{482BEA74-E186-4692-82E0-2C5156B6F548}" srcOrd="1" destOrd="0" presId="urn:microsoft.com/office/officeart/2005/8/layout/hierarchy2"/>
    <dgm:cxn modelId="{69E460D4-C72D-450E-9937-5E1224824E26}" type="presParOf" srcId="{482BEA74-E186-4692-82E0-2C5156B6F548}" destId="{CB73ED1E-F612-411A-953A-E8336684901E}" srcOrd="0" destOrd="0" presId="urn:microsoft.com/office/officeart/2005/8/layout/hierarchy2"/>
    <dgm:cxn modelId="{ECB55BDF-CA5B-46F9-A9B6-6CD759491B2D}" type="presParOf" srcId="{CB73ED1E-F612-411A-953A-E8336684901E}" destId="{F3968847-804C-4F94-9BDC-9D6843E888CE}" srcOrd="0" destOrd="0" presId="urn:microsoft.com/office/officeart/2005/8/layout/hierarchy2"/>
    <dgm:cxn modelId="{9CC34F4A-9DD7-418B-B984-00856FA04380}" type="presParOf" srcId="{482BEA74-E186-4692-82E0-2C5156B6F548}" destId="{F32EF6B0-20D5-43F7-8F4B-1BF70A639776}" srcOrd="1" destOrd="0" presId="urn:microsoft.com/office/officeart/2005/8/layout/hierarchy2"/>
    <dgm:cxn modelId="{C3D178D4-7802-4E77-9600-5EA1708CB00D}" type="presParOf" srcId="{F32EF6B0-20D5-43F7-8F4B-1BF70A639776}" destId="{B5E07774-9CA2-4BC9-A455-123FB6FED58D}" srcOrd="0" destOrd="0" presId="urn:microsoft.com/office/officeart/2005/8/layout/hierarchy2"/>
    <dgm:cxn modelId="{977C3386-9806-49AD-8254-D400666A9C75}" type="presParOf" srcId="{F32EF6B0-20D5-43F7-8F4B-1BF70A639776}" destId="{D277B4AC-8AC0-47C1-89F2-D737A0F1C2E8}" srcOrd="1" destOrd="0" presId="urn:microsoft.com/office/officeart/2005/8/layout/hierarchy2"/>
    <dgm:cxn modelId="{41CF7AAD-5945-4379-89D1-D02DECBE6259}" type="presParOf" srcId="{D277B4AC-8AC0-47C1-89F2-D737A0F1C2E8}" destId="{8B7E7637-A467-4E97-97E0-9BF9FAA7E359}" srcOrd="0" destOrd="0" presId="urn:microsoft.com/office/officeart/2005/8/layout/hierarchy2"/>
    <dgm:cxn modelId="{41265F80-9394-4B01-9C63-4ED70A6A3C0A}" type="presParOf" srcId="{8B7E7637-A467-4E97-97E0-9BF9FAA7E359}" destId="{D9733907-21C0-441B-9179-3A98CA03A006}" srcOrd="0" destOrd="0" presId="urn:microsoft.com/office/officeart/2005/8/layout/hierarchy2"/>
    <dgm:cxn modelId="{256A4693-C9CD-4403-B7A9-6BD4191A28C0}" type="presParOf" srcId="{D277B4AC-8AC0-47C1-89F2-D737A0F1C2E8}" destId="{B5E8E514-61F2-4671-873F-5BD4DDAE2F8B}" srcOrd="1" destOrd="0" presId="urn:microsoft.com/office/officeart/2005/8/layout/hierarchy2"/>
    <dgm:cxn modelId="{76B21A1F-569C-4A81-90F1-1CF7B7257A2E}" type="presParOf" srcId="{B5E8E514-61F2-4671-873F-5BD4DDAE2F8B}" destId="{8CA004DB-7110-46B1-875B-3A95F0158649}" srcOrd="0" destOrd="0" presId="urn:microsoft.com/office/officeart/2005/8/layout/hierarchy2"/>
    <dgm:cxn modelId="{E6969532-2D57-487B-8F8A-A098BE75BC0F}" type="presParOf" srcId="{B5E8E514-61F2-4671-873F-5BD4DDAE2F8B}" destId="{8B42F4C3-163A-4DF6-8BD8-309DA8E9DB52}" srcOrd="1" destOrd="0" presId="urn:microsoft.com/office/officeart/2005/8/layout/hierarchy2"/>
    <dgm:cxn modelId="{E2FCAA44-9835-44E6-9805-7A0C1A8AE20C}" type="presParOf" srcId="{8B42F4C3-163A-4DF6-8BD8-309DA8E9DB52}" destId="{EDE93FA3-0463-4071-B348-01A4A5CC3E24}" srcOrd="0" destOrd="0" presId="urn:microsoft.com/office/officeart/2005/8/layout/hierarchy2"/>
    <dgm:cxn modelId="{44EB2388-61C6-423D-8B8B-F5D777F5D092}" type="presParOf" srcId="{EDE93FA3-0463-4071-B348-01A4A5CC3E24}" destId="{E9C914F9-5B19-4B35-9E04-614CCB7E7EB3}" srcOrd="0" destOrd="0" presId="urn:microsoft.com/office/officeart/2005/8/layout/hierarchy2"/>
    <dgm:cxn modelId="{776D741C-FEB3-4E81-9E9E-9600388D64D9}" type="presParOf" srcId="{8B42F4C3-163A-4DF6-8BD8-309DA8E9DB52}" destId="{43178CD7-0C69-478F-89E2-75B0ACD6D2D7}" srcOrd="1" destOrd="0" presId="urn:microsoft.com/office/officeart/2005/8/layout/hierarchy2"/>
    <dgm:cxn modelId="{55EA87BA-1FF1-443E-B106-4B5614679B41}" type="presParOf" srcId="{43178CD7-0C69-478F-89E2-75B0ACD6D2D7}" destId="{2155D0CD-B7BF-40CE-B197-A4D4CE9C6F2C}" srcOrd="0" destOrd="0" presId="urn:microsoft.com/office/officeart/2005/8/layout/hierarchy2"/>
    <dgm:cxn modelId="{BD85B831-CCAA-462C-BBEE-F40046D77434}" type="presParOf" srcId="{43178CD7-0C69-478F-89E2-75B0ACD6D2D7}" destId="{3152EC78-F2CF-40D5-A178-CFD12A94C656}" srcOrd="1" destOrd="0" presId="urn:microsoft.com/office/officeart/2005/8/layout/hierarchy2"/>
    <dgm:cxn modelId="{068C0EA2-EF50-4B16-8778-9FD564AFFA09}" type="presParOf" srcId="{482BEA74-E186-4692-82E0-2C5156B6F548}" destId="{C4179098-6BC6-48F8-A9DE-054B0C2B2296}" srcOrd="2" destOrd="0" presId="urn:microsoft.com/office/officeart/2005/8/layout/hierarchy2"/>
    <dgm:cxn modelId="{3525643D-4C8A-4AB7-8CD6-42B26558D169}" type="presParOf" srcId="{C4179098-6BC6-48F8-A9DE-054B0C2B2296}" destId="{7485DD2A-C255-4348-B0DF-A1E4A5A683E3}" srcOrd="0" destOrd="0" presId="urn:microsoft.com/office/officeart/2005/8/layout/hierarchy2"/>
    <dgm:cxn modelId="{2AE880D2-2034-49B4-A1A4-4B5E6A6B1B08}" type="presParOf" srcId="{482BEA74-E186-4692-82E0-2C5156B6F548}" destId="{D11742A0-D1BD-40F8-9510-2053D544B159}" srcOrd="3" destOrd="0" presId="urn:microsoft.com/office/officeart/2005/8/layout/hierarchy2"/>
    <dgm:cxn modelId="{B77A9B30-DC59-4FA1-85EB-F6948D4C17B3}" type="presParOf" srcId="{D11742A0-D1BD-40F8-9510-2053D544B159}" destId="{7FA3A497-BF1B-45F5-9FAB-3E1CBC832035}" srcOrd="0" destOrd="0" presId="urn:microsoft.com/office/officeart/2005/8/layout/hierarchy2"/>
    <dgm:cxn modelId="{0506BB05-6C56-409C-8FA5-59509DD5E105}" type="presParOf" srcId="{D11742A0-D1BD-40F8-9510-2053D544B159}" destId="{7B9063B1-EFDF-4630-9792-B6392E822694}" srcOrd="1" destOrd="0" presId="urn:microsoft.com/office/officeart/2005/8/layout/hierarchy2"/>
    <dgm:cxn modelId="{8A68EBFE-6EDD-44CB-85F4-8005454CF46A}" type="presParOf" srcId="{7B9063B1-EFDF-4630-9792-B6392E822694}" destId="{685FF9EB-590E-4605-A564-556B38ED9875}" srcOrd="0" destOrd="0" presId="urn:microsoft.com/office/officeart/2005/8/layout/hierarchy2"/>
    <dgm:cxn modelId="{22F9923B-6985-48DA-AE16-B747D5622B36}" type="presParOf" srcId="{685FF9EB-590E-4605-A564-556B38ED9875}" destId="{157FBC4A-D6D9-4543-891A-545418EB8918}" srcOrd="0" destOrd="0" presId="urn:microsoft.com/office/officeart/2005/8/layout/hierarchy2"/>
    <dgm:cxn modelId="{12A1F49C-8EFB-44D4-98E9-9416B16EB78A}" type="presParOf" srcId="{7B9063B1-EFDF-4630-9792-B6392E822694}" destId="{72F97381-2E4F-4AFC-9539-0B07DFBD5187}" srcOrd="1" destOrd="0" presId="urn:microsoft.com/office/officeart/2005/8/layout/hierarchy2"/>
    <dgm:cxn modelId="{C2CA257D-A7DB-4DA1-87D8-5CB431469013}" type="presParOf" srcId="{72F97381-2E4F-4AFC-9539-0B07DFBD5187}" destId="{6251A8C1-57D9-4F94-B28B-070F20D9D501}" srcOrd="0" destOrd="0" presId="urn:microsoft.com/office/officeart/2005/8/layout/hierarchy2"/>
    <dgm:cxn modelId="{A408BB84-6EEC-44D0-995C-90CF5707E533}" type="presParOf" srcId="{72F97381-2E4F-4AFC-9539-0B07DFBD5187}" destId="{13328750-955C-4DBF-AB05-18936B3323A7}" srcOrd="1" destOrd="0" presId="urn:microsoft.com/office/officeart/2005/8/layout/hierarchy2"/>
    <dgm:cxn modelId="{43296373-9971-4F69-A0E5-0786E9C02762}" type="presParOf" srcId="{13328750-955C-4DBF-AB05-18936B3323A7}" destId="{6FFE3DE3-B8F3-4DD2-ADB2-A42FBC005987}" srcOrd="0" destOrd="0" presId="urn:microsoft.com/office/officeart/2005/8/layout/hierarchy2"/>
    <dgm:cxn modelId="{131F50CD-900B-4B66-A9B0-3C9748C122D1}" type="presParOf" srcId="{6FFE3DE3-B8F3-4DD2-ADB2-A42FBC005987}" destId="{C688F6F6-B2CE-441F-ADA6-8054353D897F}" srcOrd="0" destOrd="0" presId="urn:microsoft.com/office/officeart/2005/8/layout/hierarchy2"/>
    <dgm:cxn modelId="{BD66B76A-2509-4514-AE19-466B30096AE2}" type="presParOf" srcId="{13328750-955C-4DBF-AB05-18936B3323A7}" destId="{59988896-01C4-45DC-BFB6-C414BA2ED697}" srcOrd="1" destOrd="0" presId="urn:microsoft.com/office/officeart/2005/8/layout/hierarchy2"/>
    <dgm:cxn modelId="{D15FE23F-51AC-4F5B-9AF3-D92884778048}" type="presParOf" srcId="{59988896-01C4-45DC-BFB6-C414BA2ED697}" destId="{DA573D62-D2B1-41A6-8004-F93AD10FC9E1}" srcOrd="0" destOrd="0" presId="urn:microsoft.com/office/officeart/2005/8/layout/hierarchy2"/>
    <dgm:cxn modelId="{745E3FC6-D8EB-4762-BCFC-AA99E94CAB08}" type="presParOf" srcId="{59988896-01C4-45DC-BFB6-C414BA2ED697}" destId="{F4F57902-C44C-406B-9A6C-733D317A6F17}"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85499E-2635-4B1E-B583-47B1224B4047}">
      <dsp:nvSpPr>
        <dsp:cNvPr id="0" name=""/>
        <dsp:cNvSpPr/>
      </dsp:nvSpPr>
      <dsp:spPr>
        <a:xfrm>
          <a:off x="6972" y="1944601"/>
          <a:ext cx="1637555" cy="818777"/>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C" sz="1800" kern="1200" dirty="0"/>
            <a:t>INGRESOS</a:t>
          </a:r>
        </a:p>
      </dsp:txBody>
      <dsp:txXfrm>
        <a:off x="30953" y="1968582"/>
        <a:ext cx="1589593" cy="770815"/>
      </dsp:txXfrm>
    </dsp:sp>
    <dsp:sp modelId="{A156572A-B7BD-4EAE-800B-035946DF066D}">
      <dsp:nvSpPr>
        <dsp:cNvPr id="0" name=""/>
        <dsp:cNvSpPr/>
      </dsp:nvSpPr>
      <dsp:spPr>
        <a:xfrm rot="18289469">
          <a:off x="1398529" y="1872447"/>
          <a:ext cx="1147019" cy="21490"/>
        </a:xfrm>
        <a:custGeom>
          <a:avLst/>
          <a:gdLst/>
          <a:ahLst/>
          <a:cxnLst/>
          <a:rect l="0" t="0" r="0" b="0"/>
          <a:pathLst>
            <a:path>
              <a:moveTo>
                <a:pt x="0" y="10745"/>
              </a:moveTo>
              <a:lnTo>
                <a:pt x="1147019" y="10745"/>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s-EC" sz="800" kern="1200">
            <a:solidFill>
              <a:schemeClr val="tx1"/>
            </a:solidFill>
          </a:endParaRPr>
        </a:p>
      </dsp:txBody>
      <dsp:txXfrm>
        <a:off x="1943363" y="1854517"/>
        <a:ext cx="57350" cy="57350"/>
      </dsp:txXfrm>
    </dsp:sp>
    <dsp:sp modelId="{04B90841-326E-46C8-90D1-1B5F19876390}">
      <dsp:nvSpPr>
        <dsp:cNvPr id="0" name=""/>
        <dsp:cNvSpPr/>
      </dsp:nvSpPr>
      <dsp:spPr>
        <a:xfrm>
          <a:off x="2299550" y="1003007"/>
          <a:ext cx="1637555" cy="818777"/>
        </a:xfrm>
        <a:prstGeom prst="roundRect">
          <a:avLst>
            <a:gd name="adj" fmla="val 1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C" sz="1800" kern="1200"/>
            <a:t>CEMENTERIO</a:t>
          </a:r>
          <a:endParaRPr lang="es-EC" sz="1800" kern="1200" dirty="0"/>
        </a:p>
      </dsp:txBody>
      <dsp:txXfrm>
        <a:off x="2323531" y="1026988"/>
        <a:ext cx="1589593" cy="770815"/>
      </dsp:txXfrm>
    </dsp:sp>
    <dsp:sp modelId="{4371C4DB-F050-49BB-8E0E-E216F52A395E}">
      <dsp:nvSpPr>
        <dsp:cNvPr id="0" name=""/>
        <dsp:cNvSpPr/>
      </dsp:nvSpPr>
      <dsp:spPr>
        <a:xfrm>
          <a:off x="3937105" y="1401650"/>
          <a:ext cx="655022" cy="21490"/>
        </a:xfrm>
        <a:custGeom>
          <a:avLst/>
          <a:gdLst/>
          <a:ahLst/>
          <a:cxnLst/>
          <a:rect l="0" t="0" r="0" b="0"/>
          <a:pathLst>
            <a:path>
              <a:moveTo>
                <a:pt x="0" y="10745"/>
              </a:moveTo>
              <a:lnTo>
                <a:pt x="655022" y="10745"/>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s-EC" sz="800" kern="1200">
            <a:solidFill>
              <a:schemeClr val="tx1"/>
            </a:solidFill>
          </a:endParaRPr>
        </a:p>
      </dsp:txBody>
      <dsp:txXfrm>
        <a:off x="4248240" y="1396020"/>
        <a:ext cx="32751" cy="32751"/>
      </dsp:txXfrm>
    </dsp:sp>
    <dsp:sp modelId="{B2A9E008-4FB8-4F16-BC71-B0C2516DB27E}">
      <dsp:nvSpPr>
        <dsp:cNvPr id="0" name=""/>
        <dsp:cNvSpPr/>
      </dsp:nvSpPr>
      <dsp:spPr>
        <a:xfrm>
          <a:off x="4592127" y="1003007"/>
          <a:ext cx="1637555" cy="818777"/>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C" sz="1800" kern="1200" dirty="0"/>
            <a:t>$ 7,142.50 </a:t>
          </a:r>
        </a:p>
      </dsp:txBody>
      <dsp:txXfrm>
        <a:off x="4616108" y="1026988"/>
        <a:ext cx="1589593" cy="770815"/>
      </dsp:txXfrm>
    </dsp:sp>
    <dsp:sp modelId="{9B231675-A5BD-44DA-A5F5-3B9427D4929D}">
      <dsp:nvSpPr>
        <dsp:cNvPr id="0" name=""/>
        <dsp:cNvSpPr/>
      </dsp:nvSpPr>
      <dsp:spPr>
        <a:xfrm>
          <a:off x="1644527" y="2343245"/>
          <a:ext cx="655022" cy="21490"/>
        </a:xfrm>
        <a:custGeom>
          <a:avLst/>
          <a:gdLst/>
          <a:ahLst/>
          <a:cxnLst/>
          <a:rect l="0" t="0" r="0" b="0"/>
          <a:pathLst>
            <a:path>
              <a:moveTo>
                <a:pt x="0" y="10745"/>
              </a:moveTo>
              <a:lnTo>
                <a:pt x="655022" y="10745"/>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s-EC" sz="800" kern="1200">
            <a:solidFill>
              <a:schemeClr val="tx1"/>
            </a:solidFill>
          </a:endParaRPr>
        </a:p>
      </dsp:txBody>
      <dsp:txXfrm>
        <a:off x="1955663" y="2337614"/>
        <a:ext cx="32751" cy="32751"/>
      </dsp:txXfrm>
    </dsp:sp>
    <dsp:sp modelId="{4279FFBC-49EB-4B26-8D95-E997381A3CB6}">
      <dsp:nvSpPr>
        <dsp:cNvPr id="0" name=""/>
        <dsp:cNvSpPr/>
      </dsp:nvSpPr>
      <dsp:spPr>
        <a:xfrm>
          <a:off x="2299550" y="1944601"/>
          <a:ext cx="1637555" cy="818777"/>
        </a:xfrm>
        <a:prstGeom prst="roundRect">
          <a:avLst>
            <a:gd name="adj" fmla="val 1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C" sz="1800" kern="1200"/>
            <a:t>MINISTERIO DE FINANZAS</a:t>
          </a:r>
          <a:endParaRPr lang="es-EC" sz="1800" kern="1200" dirty="0"/>
        </a:p>
      </dsp:txBody>
      <dsp:txXfrm>
        <a:off x="2323531" y="1968582"/>
        <a:ext cx="1589593" cy="770815"/>
      </dsp:txXfrm>
    </dsp:sp>
    <dsp:sp modelId="{99E91E2E-D0B2-46CD-8599-9F89A1C45FDB}">
      <dsp:nvSpPr>
        <dsp:cNvPr id="0" name=""/>
        <dsp:cNvSpPr/>
      </dsp:nvSpPr>
      <dsp:spPr>
        <a:xfrm>
          <a:off x="3937105" y="2343245"/>
          <a:ext cx="655022" cy="21490"/>
        </a:xfrm>
        <a:custGeom>
          <a:avLst/>
          <a:gdLst/>
          <a:ahLst/>
          <a:cxnLst/>
          <a:rect l="0" t="0" r="0" b="0"/>
          <a:pathLst>
            <a:path>
              <a:moveTo>
                <a:pt x="0" y="10745"/>
              </a:moveTo>
              <a:lnTo>
                <a:pt x="655022" y="10745"/>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s-EC" sz="800" kern="1200">
            <a:solidFill>
              <a:schemeClr val="tx1"/>
            </a:solidFill>
          </a:endParaRPr>
        </a:p>
      </dsp:txBody>
      <dsp:txXfrm>
        <a:off x="4248240" y="2337614"/>
        <a:ext cx="32751" cy="32751"/>
      </dsp:txXfrm>
    </dsp:sp>
    <dsp:sp modelId="{0A0C302E-953E-477F-BD80-02812828C849}">
      <dsp:nvSpPr>
        <dsp:cNvPr id="0" name=""/>
        <dsp:cNvSpPr/>
      </dsp:nvSpPr>
      <dsp:spPr>
        <a:xfrm>
          <a:off x="4592127" y="1944601"/>
          <a:ext cx="1637555" cy="818777"/>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C" sz="1800" kern="1200" dirty="0"/>
            <a:t>$ 173,113.17</a:t>
          </a:r>
        </a:p>
      </dsp:txBody>
      <dsp:txXfrm>
        <a:off x="4616108" y="1968582"/>
        <a:ext cx="1589593" cy="770815"/>
      </dsp:txXfrm>
    </dsp:sp>
    <dsp:sp modelId="{4333792F-C52D-47A4-9735-95C9FEBE1031}">
      <dsp:nvSpPr>
        <dsp:cNvPr id="0" name=""/>
        <dsp:cNvSpPr/>
      </dsp:nvSpPr>
      <dsp:spPr>
        <a:xfrm rot="3310531">
          <a:off x="1398529" y="2814042"/>
          <a:ext cx="1147019" cy="21490"/>
        </a:xfrm>
        <a:custGeom>
          <a:avLst/>
          <a:gdLst/>
          <a:ahLst/>
          <a:cxnLst/>
          <a:rect l="0" t="0" r="0" b="0"/>
          <a:pathLst>
            <a:path>
              <a:moveTo>
                <a:pt x="0" y="10745"/>
              </a:moveTo>
              <a:lnTo>
                <a:pt x="1147019" y="10745"/>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C" sz="500" kern="1200"/>
        </a:p>
      </dsp:txBody>
      <dsp:txXfrm>
        <a:off x="1943363" y="2796111"/>
        <a:ext cx="57350" cy="57350"/>
      </dsp:txXfrm>
    </dsp:sp>
    <dsp:sp modelId="{73FE7A60-79CA-4585-9B39-B57C6C4CD7B0}">
      <dsp:nvSpPr>
        <dsp:cNvPr id="0" name=""/>
        <dsp:cNvSpPr/>
      </dsp:nvSpPr>
      <dsp:spPr>
        <a:xfrm>
          <a:off x="2299550" y="2886195"/>
          <a:ext cx="1637555" cy="818777"/>
        </a:xfrm>
        <a:prstGeom prst="roundRect">
          <a:avLst>
            <a:gd name="adj" fmla="val 1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C" sz="1800" kern="1200" dirty="0"/>
            <a:t>OTROS INGRESOS Y GESTIONES            </a:t>
          </a:r>
        </a:p>
      </dsp:txBody>
      <dsp:txXfrm>
        <a:off x="2323531" y="2910176"/>
        <a:ext cx="1589593" cy="770815"/>
      </dsp:txXfrm>
    </dsp:sp>
    <dsp:sp modelId="{22CBE7A8-9360-45C0-82FF-ECA02F6583B6}">
      <dsp:nvSpPr>
        <dsp:cNvPr id="0" name=""/>
        <dsp:cNvSpPr/>
      </dsp:nvSpPr>
      <dsp:spPr>
        <a:xfrm>
          <a:off x="3937105" y="3284839"/>
          <a:ext cx="655022" cy="21490"/>
        </a:xfrm>
        <a:custGeom>
          <a:avLst/>
          <a:gdLst/>
          <a:ahLst/>
          <a:cxnLst/>
          <a:rect l="0" t="0" r="0" b="0"/>
          <a:pathLst>
            <a:path>
              <a:moveTo>
                <a:pt x="0" y="10745"/>
              </a:moveTo>
              <a:lnTo>
                <a:pt x="655022" y="10745"/>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C" sz="500" kern="1200"/>
        </a:p>
      </dsp:txBody>
      <dsp:txXfrm>
        <a:off x="4248240" y="3279208"/>
        <a:ext cx="32751" cy="32751"/>
      </dsp:txXfrm>
    </dsp:sp>
    <dsp:sp modelId="{3D93502B-8E27-45CE-B2F6-3F1A45ED1B98}">
      <dsp:nvSpPr>
        <dsp:cNvPr id="0" name=""/>
        <dsp:cNvSpPr/>
      </dsp:nvSpPr>
      <dsp:spPr>
        <a:xfrm>
          <a:off x="4592127" y="2886195"/>
          <a:ext cx="1637555" cy="818777"/>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C" sz="1800" kern="1200" dirty="0"/>
            <a:t>$ 173,827.61</a:t>
          </a:r>
        </a:p>
      </dsp:txBody>
      <dsp:txXfrm>
        <a:off x="4616108" y="2910176"/>
        <a:ext cx="1589593" cy="770815"/>
      </dsp:txXfrm>
    </dsp:sp>
    <dsp:sp modelId="{A9EE3B23-0D2C-4369-8C88-BF2ACB2A8BF8}">
      <dsp:nvSpPr>
        <dsp:cNvPr id="0" name=""/>
        <dsp:cNvSpPr/>
      </dsp:nvSpPr>
      <dsp:spPr>
        <a:xfrm>
          <a:off x="6972" y="4498710"/>
          <a:ext cx="1637555" cy="818777"/>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C" sz="1800" kern="1200" dirty="0"/>
            <a:t>GASTOS</a:t>
          </a:r>
        </a:p>
      </dsp:txBody>
      <dsp:txXfrm>
        <a:off x="30953" y="4522691"/>
        <a:ext cx="1589593" cy="770815"/>
      </dsp:txXfrm>
    </dsp:sp>
    <dsp:sp modelId="{CB73ED1E-F612-411A-953A-E8336684901E}">
      <dsp:nvSpPr>
        <dsp:cNvPr id="0" name=""/>
        <dsp:cNvSpPr/>
      </dsp:nvSpPr>
      <dsp:spPr>
        <a:xfrm rot="19237681">
          <a:off x="1548374" y="4628601"/>
          <a:ext cx="847328" cy="21490"/>
        </a:xfrm>
        <a:custGeom>
          <a:avLst/>
          <a:gdLst/>
          <a:ahLst/>
          <a:cxnLst/>
          <a:rect l="0" t="0" r="0" b="0"/>
          <a:pathLst>
            <a:path>
              <a:moveTo>
                <a:pt x="0" y="10745"/>
              </a:moveTo>
              <a:lnTo>
                <a:pt x="847328" y="10745"/>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s-EC" sz="800" kern="1200">
            <a:solidFill>
              <a:schemeClr val="tx1"/>
            </a:solidFill>
          </a:endParaRPr>
        </a:p>
      </dsp:txBody>
      <dsp:txXfrm>
        <a:off x="1950855" y="4618163"/>
        <a:ext cx="42366" cy="42366"/>
      </dsp:txXfrm>
    </dsp:sp>
    <dsp:sp modelId="{B5E07774-9CA2-4BC9-A455-123FB6FED58D}">
      <dsp:nvSpPr>
        <dsp:cNvPr id="0" name=""/>
        <dsp:cNvSpPr/>
      </dsp:nvSpPr>
      <dsp:spPr>
        <a:xfrm>
          <a:off x="2299550" y="3961205"/>
          <a:ext cx="1637555" cy="818777"/>
        </a:xfrm>
        <a:prstGeom prst="roundRect">
          <a:avLst>
            <a:gd name="adj" fmla="val 1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C" sz="1800" kern="1200" dirty="0"/>
            <a:t>CORRIENTES</a:t>
          </a:r>
        </a:p>
      </dsp:txBody>
      <dsp:txXfrm>
        <a:off x="2323531" y="3985186"/>
        <a:ext cx="1589593" cy="770815"/>
      </dsp:txXfrm>
    </dsp:sp>
    <dsp:sp modelId="{8B7E7637-A467-4E97-97E0-9BF9FAA7E359}">
      <dsp:nvSpPr>
        <dsp:cNvPr id="0" name=""/>
        <dsp:cNvSpPr/>
      </dsp:nvSpPr>
      <dsp:spPr>
        <a:xfrm>
          <a:off x="3937105" y="4359849"/>
          <a:ext cx="655022" cy="21490"/>
        </a:xfrm>
        <a:custGeom>
          <a:avLst/>
          <a:gdLst/>
          <a:ahLst/>
          <a:cxnLst/>
          <a:rect l="0" t="0" r="0" b="0"/>
          <a:pathLst>
            <a:path>
              <a:moveTo>
                <a:pt x="0" y="10745"/>
              </a:moveTo>
              <a:lnTo>
                <a:pt x="655022" y="10745"/>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s-EC" sz="800" kern="1200">
            <a:solidFill>
              <a:schemeClr val="tx1"/>
            </a:solidFill>
          </a:endParaRPr>
        </a:p>
      </dsp:txBody>
      <dsp:txXfrm>
        <a:off x="4248240" y="4354218"/>
        <a:ext cx="32751" cy="32751"/>
      </dsp:txXfrm>
    </dsp:sp>
    <dsp:sp modelId="{8CA004DB-7110-46B1-875B-3A95F0158649}">
      <dsp:nvSpPr>
        <dsp:cNvPr id="0" name=""/>
        <dsp:cNvSpPr/>
      </dsp:nvSpPr>
      <dsp:spPr>
        <a:xfrm>
          <a:off x="4592127" y="3827789"/>
          <a:ext cx="2037314" cy="1085608"/>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EC" sz="1200" kern="1200" dirty="0"/>
            <a:t>SUELDOS Y SALARIOS</a:t>
          </a:r>
        </a:p>
        <a:p>
          <a:pPr marL="0" lvl="0" indent="0" algn="ctr" defTabSz="533400">
            <a:lnSpc>
              <a:spcPct val="90000"/>
            </a:lnSpc>
            <a:spcBef>
              <a:spcPct val="0"/>
            </a:spcBef>
            <a:spcAft>
              <a:spcPct val="35000"/>
            </a:spcAft>
            <a:buNone/>
          </a:pPr>
          <a:r>
            <a:rPr lang="es-EC" sz="1200" kern="1200" dirty="0"/>
            <a:t>BIENES Y SERVICIOS DE CONSUMO </a:t>
          </a:r>
        </a:p>
        <a:p>
          <a:pPr marL="0" lvl="0" indent="0" algn="ctr" defTabSz="533400">
            <a:lnSpc>
              <a:spcPct val="90000"/>
            </a:lnSpc>
            <a:spcBef>
              <a:spcPct val="0"/>
            </a:spcBef>
            <a:spcAft>
              <a:spcPct val="35000"/>
            </a:spcAft>
            <a:buNone/>
          </a:pPr>
          <a:r>
            <a:rPr lang="es-EC" sz="1200" kern="1200" dirty="0"/>
            <a:t>OTROS GASTOS CORRIENTES </a:t>
          </a:r>
        </a:p>
      </dsp:txBody>
      <dsp:txXfrm>
        <a:off x="4623923" y="3859585"/>
        <a:ext cx="1973722" cy="1022016"/>
      </dsp:txXfrm>
    </dsp:sp>
    <dsp:sp modelId="{EDE93FA3-0463-4071-B348-01A4A5CC3E24}">
      <dsp:nvSpPr>
        <dsp:cNvPr id="0" name=""/>
        <dsp:cNvSpPr/>
      </dsp:nvSpPr>
      <dsp:spPr>
        <a:xfrm>
          <a:off x="6629441" y="4359849"/>
          <a:ext cx="655022" cy="21490"/>
        </a:xfrm>
        <a:custGeom>
          <a:avLst/>
          <a:gdLst/>
          <a:ahLst/>
          <a:cxnLst/>
          <a:rect l="0" t="0" r="0" b="0"/>
          <a:pathLst>
            <a:path>
              <a:moveTo>
                <a:pt x="0" y="10745"/>
              </a:moveTo>
              <a:lnTo>
                <a:pt x="655022" y="10745"/>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s-EC" sz="800" kern="1200">
            <a:solidFill>
              <a:schemeClr val="tx1"/>
            </a:solidFill>
          </a:endParaRPr>
        </a:p>
      </dsp:txBody>
      <dsp:txXfrm>
        <a:off x="6940577" y="4354218"/>
        <a:ext cx="32751" cy="32751"/>
      </dsp:txXfrm>
    </dsp:sp>
    <dsp:sp modelId="{2155D0CD-B7BF-40CE-B197-A4D4CE9C6F2C}">
      <dsp:nvSpPr>
        <dsp:cNvPr id="0" name=""/>
        <dsp:cNvSpPr/>
      </dsp:nvSpPr>
      <dsp:spPr>
        <a:xfrm>
          <a:off x="7284464" y="3961205"/>
          <a:ext cx="1637555" cy="818777"/>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C" sz="1800" kern="1200" dirty="0"/>
            <a:t>$ 75,856.57</a:t>
          </a:r>
        </a:p>
      </dsp:txBody>
      <dsp:txXfrm>
        <a:off x="7308445" y="3985186"/>
        <a:ext cx="1589593" cy="770815"/>
      </dsp:txXfrm>
    </dsp:sp>
    <dsp:sp modelId="{C4179098-6BC6-48F8-A9DE-054B0C2B2296}">
      <dsp:nvSpPr>
        <dsp:cNvPr id="0" name=""/>
        <dsp:cNvSpPr/>
      </dsp:nvSpPr>
      <dsp:spPr>
        <a:xfrm rot="2362319">
          <a:off x="1548374" y="5166106"/>
          <a:ext cx="847328" cy="21490"/>
        </a:xfrm>
        <a:custGeom>
          <a:avLst/>
          <a:gdLst/>
          <a:ahLst/>
          <a:cxnLst/>
          <a:rect l="0" t="0" r="0" b="0"/>
          <a:pathLst>
            <a:path>
              <a:moveTo>
                <a:pt x="0" y="10745"/>
              </a:moveTo>
              <a:lnTo>
                <a:pt x="847328" y="10745"/>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s-EC" sz="800" kern="1200">
            <a:solidFill>
              <a:schemeClr val="tx1"/>
            </a:solidFill>
          </a:endParaRPr>
        </a:p>
      </dsp:txBody>
      <dsp:txXfrm>
        <a:off x="1950855" y="5155668"/>
        <a:ext cx="42366" cy="42366"/>
      </dsp:txXfrm>
    </dsp:sp>
    <dsp:sp modelId="{7FA3A497-BF1B-45F5-9FAB-3E1CBC832035}">
      <dsp:nvSpPr>
        <dsp:cNvPr id="0" name=""/>
        <dsp:cNvSpPr/>
      </dsp:nvSpPr>
      <dsp:spPr>
        <a:xfrm>
          <a:off x="2299550" y="5036215"/>
          <a:ext cx="1637555" cy="818777"/>
        </a:xfrm>
        <a:prstGeom prst="roundRect">
          <a:avLst>
            <a:gd name="adj" fmla="val 1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C" sz="1800" kern="1200" dirty="0"/>
            <a:t>INVERSION Y CAPITAL</a:t>
          </a:r>
        </a:p>
      </dsp:txBody>
      <dsp:txXfrm>
        <a:off x="2323531" y="5060196"/>
        <a:ext cx="1589593" cy="770815"/>
      </dsp:txXfrm>
    </dsp:sp>
    <dsp:sp modelId="{685FF9EB-590E-4605-A564-556B38ED9875}">
      <dsp:nvSpPr>
        <dsp:cNvPr id="0" name=""/>
        <dsp:cNvSpPr/>
      </dsp:nvSpPr>
      <dsp:spPr>
        <a:xfrm>
          <a:off x="3937105" y="5434858"/>
          <a:ext cx="655022" cy="21490"/>
        </a:xfrm>
        <a:custGeom>
          <a:avLst/>
          <a:gdLst/>
          <a:ahLst/>
          <a:cxnLst/>
          <a:rect l="0" t="0" r="0" b="0"/>
          <a:pathLst>
            <a:path>
              <a:moveTo>
                <a:pt x="0" y="10745"/>
              </a:moveTo>
              <a:lnTo>
                <a:pt x="655022" y="10745"/>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s-EC" sz="800" kern="1200">
            <a:solidFill>
              <a:schemeClr val="tx1"/>
            </a:solidFill>
          </a:endParaRPr>
        </a:p>
      </dsp:txBody>
      <dsp:txXfrm>
        <a:off x="4248240" y="5429228"/>
        <a:ext cx="32751" cy="32751"/>
      </dsp:txXfrm>
    </dsp:sp>
    <dsp:sp modelId="{6251A8C1-57D9-4F94-B28B-070F20D9D501}">
      <dsp:nvSpPr>
        <dsp:cNvPr id="0" name=""/>
        <dsp:cNvSpPr/>
      </dsp:nvSpPr>
      <dsp:spPr>
        <a:xfrm>
          <a:off x="4592127" y="5036215"/>
          <a:ext cx="1637555" cy="818777"/>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C" sz="1800" kern="1200" dirty="0"/>
            <a:t>PROYECTOS Y COMPRA DE MAQUINARIA </a:t>
          </a:r>
        </a:p>
      </dsp:txBody>
      <dsp:txXfrm>
        <a:off x="4616108" y="5060196"/>
        <a:ext cx="1589593" cy="770815"/>
      </dsp:txXfrm>
    </dsp:sp>
    <dsp:sp modelId="{6FFE3DE3-B8F3-4DD2-ADB2-A42FBC005987}">
      <dsp:nvSpPr>
        <dsp:cNvPr id="0" name=""/>
        <dsp:cNvSpPr/>
      </dsp:nvSpPr>
      <dsp:spPr>
        <a:xfrm>
          <a:off x="6229682" y="5434858"/>
          <a:ext cx="655022" cy="21490"/>
        </a:xfrm>
        <a:custGeom>
          <a:avLst/>
          <a:gdLst/>
          <a:ahLst/>
          <a:cxnLst/>
          <a:rect l="0" t="0" r="0" b="0"/>
          <a:pathLst>
            <a:path>
              <a:moveTo>
                <a:pt x="0" y="10745"/>
              </a:moveTo>
              <a:lnTo>
                <a:pt x="655022" y="10745"/>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s-EC" sz="800" kern="1200">
            <a:solidFill>
              <a:schemeClr val="tx1"/>
            </a:solidFill>
          </a:endParaRPr>
        </a:p>
      </dsp:txBody>
      <dsp:txXfrm>
        <a:off x="6540817" y="5429228"/>
        <a:ext cx="32751" cy="32751"/>
      </dsp:txXfrm>
    </dsp:sp>
    <dsp:sp modelId="{DA573D62-D2B1-41A6-8004-F93AD10FC9E1}">
      <dsp:nvSpPr>
        <dsp:cNvPr id="0" name=""/>
        <dsp:cNvSpPr/>
      </dsp:nvSpPr>
      <dsp:spPr>
        <a:xfrm>
          <a:off x="6884704" y="5036215"/>
          <a:ext cx="1637555" cy="818777"/>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C" sz="1800" kern="1200" dirty="0"/>
            <a:t>$ 451,929.69</a:t>
          </a:r>
        </a:p>
      </dsp:txBody>
      <dsp:txXfrm>
        <a:off x="6908685" y="5060196"/>
        <a:ext cx="1589593" cy="77081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297A96-79C2-4BB2-B710-94120BE88DAA}" type="datetimeFigureOut">
              <a:rPr lang="es-EC" smtClean="0"/>
              <a:t>04/05/2023</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338281-AF8D-4DDF-A4CD-AC296831F7E4}" type="slidenum">
              <a:rPr lang="es-EC" smtClean="0"/>
              <a:t>‹Nº›</a:t>
            </a:fld>
            <a:endParaRPr lang="es-EC"/>
          </a:p>
        </p:txBody>
      </p:sp>
    </p:spTree>
    <p:extLst>
      <p:ext uri="{BB962C8B-B14F-4D97-AF65-F5344CB8AC3E}">
        <p14:creationId xmlns:p14="http://schemas.microsoft.com/office/powerpoint/2010/main" val="5114090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96AE24A-C769-4112-A79D-A54457135E70}"/>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a:extLst>
              <a:ext uri="{FF2B5EF4-FFF2-40B4-BE49-F238E27FC236}">
                <a16:creationId xmlns:a16="http://schemas.microsoft.com/office/drawing/2014/main" id="{5AB59DCE-6AED-4EA9-ACCB-E19A09EB3B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EC"/>
          </a:p>
        </p:txBody>
      </p:sp>
      <p:sp>
        <p:nvSpPr>
          <p:cNvPr id="4" name="Marcador de fecha 3">
            <a:extLst>
              <a:ext uri="{FF2B5EF4-FFF2-40B4-BE49-F238E27FC236}">
                <a16:creationId xmlns:a16="http://schemas.microsoft.com/office/drawing/2014/main" id="{154DEFBB-45E1-47B5-9BEA-2784DFC61EFB}"/>
              </a:ext>
            </a:extLst>
          </p:cNvPr>
          <p:cNvSpPr>
            <a:spLocks noGrp="1"/>
          </p:cNvSpPr>
          <p:nvPr>
            <p:ph type="dt" sz="half" idx="10"/>
          </p:nvPr>
        </p:nvSpPr>
        <p:spPr/>
        <p:txBody>
          <a:bodyPr/>
          <a:lstStyle/>
          <a:p>
            <a:fld id="{D3FC79CB-E602-46E6-8AE5-181C1277C8C9}" type="datetimeFigureOut">
              <a:rPr lang="es-EC" smtClean="0"/>
              <a:t>04/05/2023</a:t>
            </a:fld>
            <a:endParaRPr lang="es-EC"/>
          </a:p>
        </p:txBody>
      </p:sp>
      <p:sp>
        <p:nvSpPr>
          <p:cNvPr id="5" name="Marcador de pie de página 4">
            <a:extLst>
              <a:ext uri="{FF2B5EF4-FFF2-40B4-BE49-F238E27FC236}">
                <a16:creationId xmlns:a16="http://schemas.microsoft.com/office/drawing/2014/main" id="{02B0E238-24C3-4B23-A58C-C047ED41F1A4}"/>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71AC764A-4C6F-443C-B552-F18FE14093EE}"/>
              </a:ext>
            </a:extLst>
          </p:cNvPr>
          <p:cNvSpPr>
            <a:spLocks noGrp="1"/>
          </p:cNvSpPr>
          <p:nvPr>
            <p:ph type="sldNum" sz="quarter" idx="12"/>
          </p:nvPr>
        </p:nvSpPr>
        <p:spPr/>
        <p:txBody>
          <a:bodyPr/>
          <a:lstStyle/>
          <a:p>
            <a:fld id="{98FB7608-7717-4F5F-87B1-C8654EA64D4A}" type="slidenum">
              <a:rPr lang="es-EC" smtClean="0"/>
              <a:t>‹Nº›</a:t>
            </a:fld>
            <a:endParaRPr lang="es-EC"/>
          </a:p>
        </p:txBody>
      </p:sp>
    </p:spTree>
    <p:extLst>
      <p:ext uri="{BB962C8B-B14F-4D97-AF65-F5344CB8AC3E}">
        <p14:creationId xmlns:p14="http://schemas.microsoft.com/office/powerpoint/2010/main" val="4251509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C55702-5C36-4021-BDDF-4A3B97C8B62A}"/>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7B4ECE0F-863A-47EC-818F-E0CDD36F310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771A2C86-4649-4B2B-AB86-7A467EC3301D}"/>
              </a:ext>
            </a:extLst>
          </p:cNvPr>
          <p:cNvSpPr>
            <a:spLocks noGrp="1"/>
          </p:cNvSpPr>
          <p:nvPr>
            <p:ph type="dt" sz="half" idx="10"/>
          </p:nvPr>
        </p:nvSpPr>
        <p:spPr/>
        <p:txBody>
          <a:bodyPr/>
          <a:lstStyle/>
          <a:p>
            <a:fld id="{D3FC79CB-E602-46E6-8AE5-181C1277C8C9}" type="datetimeFigureOut">
              <a:rPr lang="es-EC" smtClean="0"/>
              <a:t>04/05/2023</a:t>
            </a:fld>
            <a:endParaRPr lang="es-EC"/>
          </a:p>
        </p:txBody>
      </p:sp>
      <p:sp>
        <p:nvSpPr>
          <p:cNvPr id="5" name="Marcador de pie de página 4">
            <a:extLst>
              <a:ext uri="{FF2B5EF4-FFF2-40B4-BE49-F238E27FC236}">
                <a16:creationId xmlns:a16="http://schemas.microsoft.com/office/drawing/2014/main" id="{1D185FD9-2446-49AF-9DD5-6D94DC041793}"/>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AD4CB833-1B60-4F19-8C36-A09B0ACE12AD}"/>
              </a:ext>
            </a:extLst>
          </p:cNvPr>
          <p:cNvSpPr>
            <a:spLocks noGrp="1"/>
          </p:cNvSpPr>
          <p:nvPr>
            <p:ph type="sldNum" sz="quarter" idx="12"/>
          </p:nvPr>
        </p:nvSpPr>
        <p:spPr/>
        <p:txBody>
          <a:bodyPr/>
          <a:lstStyle/>
          <a:p>
            <a:fld id="{98FB7608-7717-4F5F-87B1-C8654EA64D4A}" type="slidenum">
              <a:rPr lang="es-EC" smtClean="0"/>
              <a:t>‹Nº›</a:t>
            </a:fld>
            <a:endParaRPr lang="es-EC"/>
          </a:p>
        </p:txBody>
      </p:sp>
    </p:spTree>
    <p:extLst>
      <p:ext uri="{BB962C8B-B14F-4D97-AF65-F5344CB8AC3E}">
        <p14:creationId xmlns:p14="http://schemas.microsoft.com/office/powerpoint/2010/main" val="1425015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B73FDB-4DD7-44E6-BBCA-89B578508EF7}"/>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4D45AB22-D33A-40D6-BFAC-3B9D8FD7214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336E3D89-1889-4422-88DC-AFC205CF2009}"/>
              </a:ext>
            </a:extLst>
          </p:cNvPr>
          <p:cNvSpPr>
            <a:spLocks noGrp="1"/>
          </p:cNvSpPr>
          <p:nvPr>
            <p:ph type="dt" sz="half" idx="10"/>
          </p:nvPr>
        </p:nvSpPr>
        <p:spPr/>
        <p:txBody>
          <a:bodyPr/>
          <a:lstStyle/>
          <a:p>
            <a:fld id="{D3FC79CB-E602-46E6-8AE5-181C1277C8C9}" type="datetimeFigureOut">
              <a:rPr lang="es-EC" smtClean="0"/>
              <a:t>04/05/2023</a:t>
            </a:fld>
            <a:endParaRPr lang="es-EC"/>
          </a:p>
        </p:txBody>
      </p:sp>
      <p:sp>
        <p:nvSpPr>
          <p:cNvPr id="5" name="Marcador de pie de página 4">
            <a:extLst>
              <a:ext uri="{FF2B5EF4-FFF2-40B4-BE49-F238E27FC236}">
                <a16:creationId xmlns:a16="http://schemas.microsoft.com/office/drawing/2014/main" id="{C34BEB3F-DF3C-4094-AF40-8F6E23639BB4}"/>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C5519A4F-F004-4775-98AC-305DDEE498C7}"/>
              </a:ext>
            </a:extLst>
          </p:cNvPr>
          <p:cNvSpPr>
            <a:spLocks noGrp="1"/>
          </p:cNvSpPr>
          <p:nvPr>
            <p:ph type="sldNum" sz="quarter" idx="12"/>
          </p:nvPr>
        </p:nvSpPr>
        <p:spPr/>
        <p:txBody>
          <a:bodyPr/>
          <a:lstStyle/>
          <a:p>
            <a:fld id="{98FB7608-7717-4F5F-87B1-C8654EA64D4A}" type="slidenum">
              <a:rPr lang="es-EC" smtClean="0"/>
              <a:t>‹Nº›</a:t>
            </a:fld>
            <a:endParaRPr lang="es-EC"/>
          </a:p>
        </p:txBody>
      </p:sp>
    </p:spTree>
    <p:extLst>
      <p:ext uri="{BB962C8B-B14F-4D97-AF65-F5344CB8AC3E}">
        <p14:creationId xmlns:p14="http://schemas.microsoft.com/office/powerpoint/2010/main" val="19086103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668C87C-66A5-4F4D-A991-CBE4E31F57AE}"/>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731C7A7E-26AF-45D9-A364-E66055DCDC8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a:extLst>
              <a:ext uri="{FF2B5EF4-FFF2-40B4-BE49-F238E27FC236}">
                <a16:creationId xmlns:a16="http://schemas.microsoft.com/office/drawing/2014/main" id="{569F9C6B-EE1E-403D-A11F-D696A6C9E179}"/>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a:extLst>
              <a:ext uri="{FF2B5EF4-FFF2-40B4-BE49-F238E27FC236}">
                <a16:creationId xmlns:a16="http://schemas.microsoft.com/office/drawing/2014/main" id="{9229F553-7289-43C8-BA1B-2C6D50AAC680}"/>
              </a:ext>
            </a:extLst>
          </p:cNvPr>
          <p:cNvSpPr>
            <a:spLocks noGrp="1"/>
          </p:cNvSpPr>
          <p:nvPr>
            <p:ph type="dt" sz="half" idx="10"/>
          </p:nvPr>
        </p:nvSpPr>
        <p:spPr/>
        <p:txBody>
          <a:bodyPr/>
          <a:lstStyle/>
          <a:p>
            <a:fld id="{D3FC79CB-E602-46E6-8AE5-181C1277C8C9}" type="datetimeFigureOut">
              <a:rPr lang="es-EC" smtClean="0"/>
              <a:t>04/05/2023</a:t>
            </a:fld>
            <a:endParaRPr lang="es-EC"/>
          </a:p>
        </p:txBody>
      </p:sp>
      <p:sp>
        <p:nvSpPr>
          <p:cNvPr id="6" name="Marcador de pie de página 5">
            <a:extLst>
              <a:ext uri="{FF2B5EF4-FFF2-40B4-BE49-F238E27FC236}">
                <a16:creationId xmlns:a16="http://schemas.microsoft.com/office/drawing/2014/main" id="{50E82AD7-20A3-478E-979B-957CD3A8594A}"/>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5D31FCA0-6132-45A8-8164-B8B99455265C}"/>
              </a:ext>
            </a:extLst>
          </p:cNvPr>
          <p:cNvSpPr>
            <a:spLocks noGrp="1"/>
          </p:cNvSpPr>
          <p:nvPr>
            <p:ph type="sldNum" sz="quarter" idx="12"/>
          </p:nvPr>
        </p:nvSpPr>
        <p:spPr/>
        <p:txBody>
          <a:bodyPr/>
          <a:lstStyle/>
          <a:p>
            <a:fld id="{98FB7608-7717-4F5F-87B1-C8654EA64D4A}" type="slidenum">
              <a:rPr lang="es-EC" smtClean="0"/>
              <a:t>‹Nº›</a:t>
            </a:fld>
            <a:endParaRPr lang="es-EC"/>
          </a:p>
        </p:txBody>
      </p:sp>
    </p:spTree>
    <p:extLst>
      <p:ext uri="{BB962C8B-B14F-4D97-AF65-F5344CB8AC3E}">
        <p14:creationId xmlns:p14="http://schemas.microsoft.com/office/powerpoint/2010/main" val="40811686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001E5E-8851-472C-BCDD-FD2B9E61FF10}"/>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1F0058C4-5629-4898-8F3F-8796C0C81FB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ED25608-5190-4349-BBD7-8F52E005D5F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a:extLst>
              <a:ext uri="{FF2B5EF4-FFF2-40B4-BE49-F238E27FC236}">
                <a16:creationId xmlns:a16="http://schemas.microsoft.com/office/drawing/2014/main" id="{9C00AA3B-B430-4AB4-A3EA-1CE7683E1AB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7E2658E6-C806-453B-AEE9-3E8FF50F0C0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a:extLst>
              <a:ext uri="{FF2B5EF4-FFF2-40B4-BE49-F238E27FC236}">
                <a16:creationId xmlns:a16="http://schemas.microsoft.com/office/drawing/2014/main" id="{62EA53F0-6B7D-4025-B0B1-9D1501CEDEEE}"/>
              </a:ext>
            </a:extLst>
          </p:cNvPr>
          <p:cNvSpPr>
            <a:spLocks noGrp="1"/>
          </p:cNvSpPr>
          <p:nvPr>
            <p:ph type="dt" sz="half" idx="10"/>
          </p:nvPr>
        </p:nvSpPr>
        <p:spPr/>
        <p:txBody>
          <a:bodyPr/>
          <a:lstStyle/>
          <a:p>
            <a:fld id="{D3FC79CB-E602-46E6-8AE5-181C1277C8C9}" type="datetimeFigureOut">
              <a:rPr lang="es-EC" smtClean="0"/>
              <a:t>04/05/2023</a:t>
            </a:fld>
            <a:endParaRPr lang="es-EC"/>
          </a:p>
        </p:txBody>
      </p:sp>
      <p:sp>
        <p:nvSpPr>
          <p:cNvPr id="8" name="Marcador de pie de página 7">
            <a:extLst>
              <a:ext uri="{FF2B5EF4-FFF2-40B4-BE49-F238E27FC236}">
                <a16:creationId xmlns:a16="http://schemas.microsoft.com/office/drawing/2014/main" id="{341842BE-319F-471B-BBDD-CF931AC03A26}"/>
              </a:ext>
            </a:extLst>
          </p:cNvPr>
          <p:cNvSpPr>
            <a:spLocks noGrp="1"/>
          </p:cNvSpPr>
          <p:nvPr>
            <p:ph type="ftr" sz="quarter" idx="11"/>
          </p:nvPr>
        </p:nvSpPr>
        <p:spPr/>
        <p:txBody>
          <a:bodyPr/>
          <a:lstStyle/>
          <a:p>
            <a:endParaRPr lang="es-EC"/>
          </a:p>
        </p:txBody>
      </p:sp>
      <p:sp>
        <p:nvSpPr>
          <p:cNvPr id="9" name="Marcador de número de diapositiva 8">
            <a:extLst>
              <a:ext uri="{FF2B5EF4-FFF2-40B4-BE49-F238E27FC236}">
                <a16:creationId xmlns:a16="http://schemas.microsoft.com/office/drawing/2014/main" id="{CC638976-CEBC-48AF-9D57-7500BB8E855E}"/>
              </a:ext>
            </a:extLst>
          </p:cNvPr>
          <p:cNvSpPr>
            <a:spLocks noGrp="1"/>
          </p:cNvSpPr>
          <p:nvPr>
            <p:ph type="sldNum" sz="quarter" idx="12"/>
          </p:nvPr>
        </p:nvSpPr>
        <p:spPr/>
        <p:txBody>
          <a:bodyPr/>
          <a:lstStyle/>
          <a:p>
            <a:fld id="{98FB7608-7717-4F5F-87B1-C8654EA64D4A}" type="slidenum">
              <a:rPr lang="es-EC" smtClean="0"/>
              <a:t>‹Nº›</a:t>
            </a:fld>
            <a:endParaRPr lang="es-EC"/>
          </a:p>
        </p:txBody>
      </p:sp>
    </p:spTree>
    <p:extLst>
      <p:ext uri="{BB962C8B-B14F-4D97-AF65-F5344CB8AC3E}">
        <p14:creationId xmlns:p14="http://schemas.microsoft.com/office/powerpoint/2010/main" val="134349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E249D8-B393-45D8-ADA8-9FC389D171BC}"/>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fecha 2">
            <a:extLst>
              <a:ext uri="{FF2B5EF4-FFF2-40B4-BE49-F238E27FC236}">
                <a16:creationId xmlns:a16="http://schemas.microsoft.com/office/drawing/2014/main" id="{22CA640B-EBE8-4D1C-BC93-99470BFF3388}"/>
              </a:ext>
            </a:extLst>
          </p:cNvPr>
          <p:cNvSpPr>
            <a:spLocks noGrp="1"/>
          </p:cNvSpPr>
          <p:nvPr>
            <p:ph type="dt" sz="half" idx="10"/>
          </p:nvPr>
        </p:nvSpPr>
        <p:spPr/>
        <p:txBody>
          <a:bodyPr/>
          <a:lstStyle/>
          <a:p>
            <a:fld id="{D3FC79CB-E602-46E6-8AE5-181C1277C8C9}" type="datetimeFigureOut">
              <a:rPr lang="es-EC" smtClean="0"/>
              <a:t>04/05/2023</a:t>
            </a:fld>
            <a:endParaRPr lang="es-EC"/>
          </a:p>
        </p:txBody>
      </p:sp>
      <p:sp>
        <p:nvSpPr>
          <p:cNvPr id="4" name="Marcador de pie de página 3">
            <a:extLst>
              <a:ext uri="{FF2B5EF4-FFF2-40B4-BE49-F238E27FC236}">
                <a16:creationId xmlns:a16="http://schemas.microsoft.com/office/drawing/2014/main" id="{0B4B0748-9D8C-49EC-BF50-E625979F7DD4}"/>
              </a:ext>
            </a:extLst>
          </p:cNvPr>
          <p:cNvSpPr>
            <a:spLocks noGrp="1"/>
          </p:cNvSpPr>
          <p:nvPr>
            <p:ph type="ftr" sz="quarter" idx="11"/>
          </p:nvPr>
        </p:nvSpPr>
        <p:spPr/>
        <p:txBody>
          <a:bodyPr/>
          <a:lstStyle/>
          <a:p>
            <a:endParaRPr lang="es-EC"/>
          </a:p>
        </p:txBody>
      </p:sp>
      <p:sp>
        <p:nvSpPr>
          <p:cNvPr id="5" name="Marcador de número de diapositiva 4">
            <a:extLst>
              <a:ext uri="{FF2B5EF4-FFF2-40B4-BE49-F238E27FC236}">
                <a16:creationId xmlns:a16="http://schemas.microsoft.com/office/drawing/2014/main" id="{67A2D9BA-12A5-4A36-9D9B-8835D18DC3E6}"/>
              </a:ext>
            </a:extLst>
          </p:cNvPr>
          <p:cNvSpPr>
            <a:spLocks noGrp="1"/>
          </p:cNvSpPr>
          <p:nvPr>
            <p:ph type="sldNum" sz="quarter" idx="12"/>
          </p:nvPr>
        </p:nvSpPr>
        <p:spPr/>
        <p:txBody>
          <a:bodyPr/>
          <a:lstStyle/>
          <a:p>
            <a:fld id="{98FB7608-7717-4F5F-87B1-C8654EA64D4A}" type="slidenum">
              <a:rPr lang="es-EC" smtClean="0"/>
              <a:t>‹Nº›</a:t>
            </a:fld>
            <a:endParaRPr lang="es-EC"/>
          </a:p>
        </p:txBody>
      </p:sp>
    </p:spTree>
    <p:extLst>
      <p:ext uri="{BB962C8B-B14F-4D97-AF65-F5344CB8AC3E}">
        <p14:creationId xmlns:p14="http://schemas.microsoft.com/office/powerpoint/2010/main" val="22641781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456B2A6-277C-4A78-9D65-1FDE353C4E3B}"/>
              </a:ext>
            </a:extLst>
          </p:cNvPr>
          <p:cNvSpPr>
            <a:spLocks noGrp="1"/>
          </p:cNvSpPr>
          <p:nvPr>
            <p:ph type="dt" sz="half" idx="10"/>
          </p:nvPr>
        </p:nvSpPr>
        <p:spPr/>
        <p:txBody>
          <a:bodyPr/>
          <a:lstStyle/>
          <a:p>
            <a:fld id="{D3FC79CB-E602-46E6-8AE5-181C1277C8C9}" type="datetimeFigureOut">
              <a:rPr lang="es-EC" smtClean="0"/>
              <a:t>04/05/2023</a:t>
            </a:fld>
            <a:endParaRPr lang="es-EC"/>
          </a:p>
        </p:txBody>
      </p:sp>
      <p:sp>
        <p:nvSpPr>
          <p:cNvPr id="3" name="Marcador de pie de página 2">
            <a:extLst>
              <a:ext uri="{FF2B5EF4-FFF2-40B4-BE49-F238E27FC236}">
                <a16:creationId xmlns:a16="http://schemas.microsoft.com/office/drawing/2014/main" id="{3B983CE7-75DA-4B5F-A23E-E6540CF29933}"/>
              </a:ext>
            </a:extLst>
          </p:cNvPr>
          <p:cNvSpPr>
            <a:spLocks noGrp="1"/>
          </p:cNvSpPr>
          <p:nvPr>
            <p:ph type="ftr" sz="quarter" idx="11"/>
          </p:nvPr>
        </p:nvSpPr>
        <p:spPr/>
        <p:txBody>
          <a:bodyPr/>
          <a:lstStyle/>
          <a:p>
            <a:endParaRPr lang="es-EC"/>
          </a:p>
        </p:txBody>
      </p:sp>
      <p:sp>
        <p:nvSpPr>
          <p:cNvPr id="4" name="Marcador de número de diapositiva 3">
            <a:extLst>
              <a:ext uri="{FF2B5EF4-FFF2-40B4-BE49-F238E27FC236}">
                <a16:creationId xmlns:a16="http://schemas.microsoft.com/office/drawing/2014/main" id="{F957C5F1-CC25-4FA2-BE0F-FD03BA307BC3}"/>
              </a:ext>
            </a:extLst>
          </p:cNvPr>
          <p:cNvSpPr>
            <a:spLocks noGrp="1"/>
          </p:cNvSpPr>
          <p:nvPr>
            <p:ph type="sldNum" sz="quarter" idx="12"/>
          </p:nvPr>
        </p:nvSpPr>
        <p:spPr/>
        <p:txBody>
          <a:bodyPr/>
          <a:lstStyle/>
          <a:p>
            <a:fld id="{98FB7608-7717-4F5F-87B1-C8654EA64D4A}" type="slidenum">
              <a:rPr lang="es-EC" smtClean="0"/>
              <a:t>‹Nº›</a:t>
            </a:fld>
            <a:endParaRPr lang="es-EC"/>
          </a:p>
        </p:txBody>
      </p:sp>
    </p:spTree>
    <p:extLst>
      <p:ext uri="{BB962C8B-B14F-4D97-AF65-F5344CB8AC3E}">
        <p14:creationId xmlns:p14="http://schemas.microsoft.com/office/powerpoint/2010/main" val="1693863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D99E86-BF69-4A52-8E4E-680F1A9DA9B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5E63852F-0508-41D7-A03C-EE6B673EC72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a:extLst>
              <a:ext uri="{FF2B5EF4-FFF2-40B4-BE49-F238E27FC236}">
                <a16:creationId xmlns:a16="http://schemas.microsoft.com/office/drawing/2014/main" id="{5DFAA1CC-23C6-48CE-8789-96D86F87CD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CD289624-707E-47F1-A205-630BEC93C9F0}"/>
              </a:ext>
            </a:extLst>
          </p:cNvPr>
          <p:cNvSpPr>
            <a:spLocks noGrp="1"/>
          </p:cNvSpPr>
          <p:nvPr>
            <p:ph type="dt" sz="half" idx="10"/>
          </p:nvPr>
        </p:nvSpPr>
        <p:spPr/>
        <p:txBody>
          <a:bodyPr/>
          <a:lstStyle/>
          <a:p>
            <a:fld id="{D3FC79CB-E602-46E6-8AE5-181C1277C8C9}" type="datetimeFigureOut">
              <a:rPr lang="es-EC" smtClean="0"/>
              <a:t>04/05/2023</a:t>
            </a:fld>
            <a:endParaRPr lang="es-EC"/>
          </a:p>
        </p:txBody>
      </p:sp>
      <p:sp>
        <p:nvSpPr>
          <p:cNvPr id="6" name="Marcador de pie de página 5">
            <a:extLst>
              <a:ext uri="{FF2B5EF4-FFF2-40B4-BE49-F238E27FC236}">
                <a16:creationId xmlns:a16="http://schemas.microsoft.com/office/drawing/2014/main" id="{6BC7F9A9-624A-47B2-AD40-75F7C78DC4B7}"/>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E3E8E043-8011-4DF4-AC5E-17BC511F757E}"/>
              </a:ext>
            </a:extLst>
          </p:cNvPr>
          <p:cNvSpPr>
            <a:spLocks noGrp="1"/>
          </p:cNvSpPr>
          <p:nvPr>
            <p:ph type="sldNum" sz="quarter" idx="12"/>
          </p:nvPr>
        </p:nvSpPr>
        <p:spPr/>
        <p:txBody>
          <a:bodyPr/>
          <a:lstStyle/>
          <a:p>
            <a:fld id="{98FB7608-7717-4F5F-87B1-C8654EA64D4A}" type="slidenum">
              <a:rPr lang="es-EC" smtClean="0"/>
              <a:t>‹Nº›</a:t>
            </a:fld>
            <a:endParaRPr lang="es-EC"/>
          </a:p>
        </p:txBody>
      </p:sp>
    </p:spTree>
    <p:extLst>
      <p:ext uri="{BB962C8B-B14F-4D97-AF65-F5344CB8AC3E}">
        <p14:creationId xmlns:p14="http://schemas.microsoft.com/office/powerpoint/2010/main" val="16102395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449DC4-6806-468D-93F2-24ED7368BB0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a:extLst>
              <a:ext uri="{FF2B5EF4-FFF2-40B4-BE49-F238E27FC236}">
                <a16:creationId xmlns:a16="http://schemas.microsoft.com/office/drawing/2014/main" id="{6BE382CA-FC44-409A-B1D6-0A0EABA2622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a:p>
        </p:txBody>
      </p:sp>
      <p:sp>
        <p:nvSpPr>
          <p:cNvPr id="4" name="Marcador de texto 3">
            <a:extLst>
              <a:ext uri="{FF2B5EF4-FFF2-40B4-BE49-F238E27FC236}">
                <a16:creationId xmlns:a16="http://schemas.microsoft.com/office/drawing/2014/main" id="{1528D48D-459D-421A-AFB3-3623CF9CC7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BD728444-579C-456C-A5DB-BB108FF201F5}"/>
              </a:ext>
            </a:extLst>
          </p:cNvPr>
          <p:cNvSpPr>
            <a:spLocks noGrp="1"/>
          </p:cNvSpPr>
          <p:nvPr>
            <p:ph type="dt" sz="half" idx="10"/>
          </p:nvPr>
        </p:nvSpPr>
        <p:spPr/>
        <p:txBody>
          <a:bodyPr/>
          <a:lstStyle/>
          <a:p>
            <a:fld id="{D3FC79CB-E602-46E6-8AE5-181C1277C8C9}" type="datetimeFigureOut">
              <a:rPr lang="es-EC" smtClean="0"/>
              <a:t>04/05/2023</a:t>
            </a:fld>
            <a:endParaRPr lang="es-EC"/>
          </a:p>
        </p:txBody>
      </p:sp>
      <p:sp>
        <p:nvSpPr>
          <p:cNvPr id="6" name="Marcador de pie de página 5">
            <a:extLst>
              <a:ext uri="{FF2B5EF4-FFF2-40B4-BE49-F238E27FC236}">
                <a16:creationId xmlns:a16="http://schemas.microsoft.com/office/drawing/2014/main" id="{4321B43D-237E-4A86-8F13-837A76604838}"/>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D305648D-88FF-477C-BB98-DBFA62386368}"/>
              </a:ext>
            </a:extLst>
          </p:cNvPr>
          <p:cNvSpPr>
            <a:spLocks noGrp="1"/>
          </p:cNvSpPr>
          <p:nvPr>
            <p:ph type="sldNum" sz="quarter" idx="12"/>
          </p:nvPr>
        </p:nvSpPr>
        <p:spPr/>
        <p:txBody>
          <a:bodyPr/>
          <a:lstStyle/>
          <a:p>
            <a:fld id="{98FB7608-7717-4F5F-87B1-C8654EA64D4A}" type="slidenum">
              <a:rPr lang="es-EC" smtClean="0"/>
              <a:t>‹Nº›</a:t>
            </a:fld>
            <a:endParaRPr lang="es-EC"/>
          </a:p>
        </p:txBody>
      </p:sp>
    </p:spTree>
    <p:extLst>
      <p:ext uri="{BB962C8B-B14F-4D97-AF65-F5344CB8AC3E}">
        <p14:creationId xmlns:p14="http://schemas.microsoft.com/office/powerpoint/2010/main" val="28376855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ECFB47-25B4-4CB6-A11B-19844DD52CF4}"/>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477D7305-28DA-4BD1-ACA9-FA7A696943EE}"/>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5F168C68-EDB8-4525-91EE-3AF42D91933C}"/>
              </a:ext>
            </a:extLst>
          </p:cNvPr>
          <p:cNvSpPr>
            <a:spLocks noGrp="1"/>
          </p:cNvSpPr>
          <p:nvPr>
            <p:ph type="dt" sz="half" idx="10"/>
          </p:nvPr>
        </p:nvSpPr>
        <p:spPr/>
        <p:txBody>
          <a:bodyPr/>
          <a:lstStyle/>
          <a:p>
            <a:fld id="{D3FC79CB-E602-46E6-8AE5-181C1277C8C9}" type="datetimeFigureOut">
              <a:rPr lang="es-EC" smtClean="0"/>
              <a:t>04/05/2023</a:t>
            </a:fld>
            <a:endParaRPr lang="es-EC"/>
          </a:p>
        </p:txBody>
      </p:sp>
      <p:sp>
        <p:nvSpPr>
          <p:cNvPr id="5" name="Marcador de pie de página 4">
            <a:extLst>
              <a:ext uri="{FF2B5EF4-FFF2-40B4-BE49-F238E27FC236}">
                <a16:creationId xmlns:a16="http://schemas.microsoft.com/office/drawing/2014/main" id="{0AB932BA-76F2-49AF-9871-4F5EF0BB747E}"/>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BBF25F90-6B38-4E20-B774-54C2E63EDFAC}"/>
              </a:ext>
            </a:extLst>
          </p:cNvPr>
          <p:cNvSpPr>
            <a:spLocks noGrp="1"/>
          </p:cNvSpPr>
          <p:nvPr>
            <p:ph type="sldNum" sz="quarter" idx="12"/>
          </p:nvPr>
        </p:nvSpPr>
        <p:spPr/>
        <p:txBody>
          <a:bodyPr/>
          <a:lstStyle/>
          <a:p>
            <a:fld id="{98FB7608-7717-4F5F-87B1-C8654EA64D4A}" type="slidenum">
              <a:rPr lang="es-EC" smtClean="0"/>
              <a:t>‹Nº›</a:t>
            </a:fld>
            <a:endParaRPr lang="es-EC"/>
          </a:p>
        </p:txBody>
      </p:sp>
    </p:spTree>
    <p:extLst>
      <p:ext uri="{BB962C8B-B14F-4D97-AF65-F5344CB8AC3E}">
        <p14:creationId xmlns:p14="http://schemas.microsoft.com/office/powerpoint/2010/main" val="40901771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13E0B22-82D5-4FA2-82F9-01BF8C38AA76}"/>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53C8D99B-B9DB-4CE1-9FCB-26141919071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AAD40AE4-3D90-446F-8080-D626A02837CA}"/>
              </a:ext>
            </a:extLst>
          </p:cNvPr>
          <p:cNvSpPr>
            <a:spLocks noGrp="1"/>
          </p:cNvSpPr>
          <p:nvPr>
            <p:ph type="dt" sz="half" idx="10"/>
          </p:nvPr>
        </p:nvSpPr>
        <p:spPr/>
        <p:txBody>
          <a:bodyPr/>
          <a:lstStyle/>
          <a:p>
            <a:fld id="{D3FC79CB-E602-46E6-8AE5-181C1277C8C9}" type="datetimeFigureOut">
              <a:rPr lang="es-EC" smtClean="0"/>
              <a:t>04/05/2023</a:t>
            </a:fld>
            <a:endParaRPr lang="es-EC"/>
          </a:p>
        </p:txBody>
      </p:sp>
      <p:sp>
        <p:nvSpPr>
          <p:cNvPr id="5" name="Marcador de pie de página 4">
            <a:extLst>
              <a:ext uri="{FF2B5EF4-FFF2-40B4-BE49-F238E27FC236}">
                <a16:creationId xmlns:a16="http://schemas.microsoft.com/office/drawing/2014/main" id="{A1ABED3B-8874-4E19-87BF-5557AC7ACBFA}"/>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4E4B9609-097C-4446-ADB9-C73961308EC2}"/>
              </a:ext>
            </a:extLst>
          </p:cNvPr>
          <p:cNvSpPr>
            <a:spLocks noGrp="1"/>
          </p:cNvSpPr>
          <p:nvPr>
            <p:ph type="sldNum" sz="quarter" idx="12"/>
          </p:nvPr>
        </p:nvSpPr>
        <p:spPr/>
        <p:txBody>
          <a:bodyPr/>
          <a:lstStyle/>
          <a:p>
            <a:fld id="{98FB7608-7717-4F5F-87B1-C8654EA64D4A}" type="slidenum">
              <a:rPr lang="es-EC" smtClean="0"/>
              <a:t>‹Nº›</a:t>
            </a:fld>
            <a:endParaRPr lang="es-EC"/>
          </a:p>
        </p:txBody>
      </p:sp>
    </p:spTree>
    <p:extLst>
      <p:ext uri="{BB962C8B-B14F-4D97-AF65-F5344CB8AC3E}">
        <p14:creationId xmlns:p14="http://schemas.microsoft.com/office/powerpoint/2010/main" val="2613910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4FE8A2FB-E283-4C6D-A05C-EE6B035EB37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0874AA5B-FB76-4085-80B6-FB1B1A1CC6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a:extLst>
              <a:ext uri="{FF2B5EF4-FFF2-40B4-BE49-F238E27FC236}">
                <a16:creationId xmlns:a16="http://schemas.microsoft.com/office/drawing/2014/main" id="{2DAF59F2-566E-47BA-B58C-90C0751F79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FC79CB-E602-46E6-8AE5-181C1277C8C9}" type="datetimeFigureOut">
              <a:rPr lang="es-EC" smtClean="0"/>
              <a:t>04/05/2023</a:t>
            </a:fld>
            <a:endParaRPr lang="es-EC"/>
          </a:p>
        </p:txBody>
      </p:sp>
      <p:sp>
        <p:nvSpPr>
          <p:cNvPr id="5" name="Marcador de pie de página 4">
            <a:extLst>
              <a:ext uri="{FF2B5EF4-FFF2-40B4-BE49-F238E27FC236}">
                <a16:creationId xmlns:a16="http://schemas.microsoft.com/office/drawing/2014/main" id="{9CBF4CFA-6A54-452A-9FE4-BAA85CBC17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a:p>
        </p:txBody>
      </p:sp>
      <p:sp>
        <p:nvSpPr>
          <p:cNvPr id="6" name="Marcador de número de diapositiva 5">
            <a:extLst>
              <a:ext uri="{FF2B5EF4-FFF2-40B4-BE49-F238E27FC236}">
                <a16:creationId xmlns:a16="http://schemas.microsoft.com/office/drawing/2014/main" id="{FDF0447A-0632-4B7D-8685-DB4D14401C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FB7608-7717-4F5F-87B1-C8654EA64D4A}" type="slidenum">
              <a:rPr lang="es-EC" smtClean="0"/>
              <a:t>‹Nº›</a:t>
            </a:fld>
            <a:endParaRPr lang="es-EC"/>
          </a:p>
        </p:txBody>
      </p:sp>
    </p:spTree>
    <p:extLst>
      <p:ext uri="{BB962C8B-B14F-4D97-AF65-F5344CB8AC3E}">
        <p14:creationId xmlns:p14="http://schemas.microsoft.com/office/powerpoint/2010/main" val="28282483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3.svg"/><Relationship Id="rId7" Type="http://schemas.openxmlformats.org/officeDocument/2006/relationships/image" Target="../media/image11.jpe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 Id="rId9" Type="http://schemas.openxmlformats.org/officeDocument/2006/relationships/image" Target="../media/image27.jpeg"/></Relationships>
</file>

<file path=ppt/slides/_rels/slide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1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g"/><Relationship Id="rId1" Type="http://schemas.openxmlformats.org/officeDocument/2006/relationships/slideLayout" Target="../slideLayouts/slideLayout1.xml"/><Relationship Id="rId5" Type="http://schemas.openxmlformats.org/officeDocument/2006/relationships/image" Target="../media/image36.jpeg"/><Relationship Id="rId4" Type="http://schemas.openxmlformats.org/officeDocument/2006/relationships/image" Target="../media/image35.jpeg"/></Relationships>
</file>

<file path=ppt/slides/_rels/slide1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0.jpeg"/><Relationship Id="rId7" Type="http://schemas.openxmlformats.org/officeDocument/2006/relationships/image" Target="../media/image44.jpeg"/><Relationship Id="rId2" Type="http://schemas.openxmlformats.org/officeDocument/2006/relationships/image" Target="../media/image39.jpeg"/><Relationship Id="rId1" Type="http://schemas.openxmlformats.org/officeDocument/2006/relationships/slideLayout" Target="../slideLayouts/slideLayout1.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1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1.xml"/><Relationship Id="rId5" Type="http://schemas.openxmlformats.org/officeDocument/2006/relationships/image" Target="../media/image50.jpeg"/><Relationship Id="rId4" Type="http://schemas.openxmlformats.org/officeDocument/2006/relationships/image" Target="../media/image49.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image" Target="../media/image72.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image" Target="../media/image75.jpg"/><Relationship Id="rId1" Type="http://schemas.openxmlformats.org/officeDocument/2006/relationships/slideLayout" Target="../slideLayouts/slideLayout2.xml"/><Relationship Id="rId4" Type="http://schemas.openxmlformats.org/officeDocument/2006/relationships/image" Target="../media/image77.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image" Target="../media/image84.jpeg"/><Relationship Id="rId3" Type="http://schemas.openxmlformats.org/officeDocument/2006/relationships/image" Target="../media/image79.jpeg"/><Relationship Id="rId7" Type="http://schemas.openxmlformats.org/officeDocument/2006/relationships/image" Target="../media/image83.jpeg"/><Relationship Id="rId2" Type="http://schemas.openxmlformats.org/officeDocument/2006/relationships/image" Target="../media/image78.jpeg"/><Relationship Id="rId1" Type="http://schemas.openxmlformats.org/officeDocument/2006/relationships/slideLayout" Target="../slideLayouts/slideLayout7.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0.jpeg"/><Relationship Id="rId9" Type="http://schemas.openxmlformats.org/officeDocument/2006/relationships/image" Target="../media/image85.jpeg"/></Relationships>
</file>

<file path=ppt/slides/_rels/slide37.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image" Target="../media/image87.jpg"/><Relationship Id="rId1" Type="http://schemas.openxmlformats.org/officeDocument/2006/relationships/slideLayout" Target="../slideLayouts/slideLayout6.xml"/><Relationship Id="rId4" Type="http://schemas.openxmlformats.org/officeDocument/2006/relationships/image" Target="../media/image89.jpg"/></Relationships>
</file>

<file path=ppt/slides/_rels/slide39.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image" Target="../media/image90.jpg"/><Relationship Id="rId1" Type="http://schemas.openxmlformats.org/officeDocument/2006/relationships/slideLayout" Target="../slideLayouts/slideLayout6.xml"/><Relationship Id="rId6" Type="http://schemas.openxmlformats.org/officeDocument/2006/relationships/image" Target="../media/image94.jpg"/><Relationship Id="rId5" Type="http://schemas.openxmlformats.org/officeDocument/2006/relationships/image" Target="../media/image93.jpg"/><Relationship Id="rId4" Type="http://schemas.openxmlformats.org/officeDocument/2006/relationships/image" Target="../media/image92.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image" Target="../media/image72.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image" Target="../media/image75.jpg"/><Relationship Id="rId1" Type="http://schemas.openxmlformats.org/officeDocument/2006/relationships/slideLayout" Target="../slideLayouts/slideLayout2.xml"/><Relationship Id="rId4" Type="http://schemas.openxmlformats.org/officeDocument/2006/relationships/image" Target="../media/image77.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8" Type="http://schemas.openxmlformats.org/officeDocument/2006/relationships/image" Target="../media/image84.jpeg"/><Relationship Id="rId3" Type="http://schemas.openxmlformats.org/officeDocument/2006/relationships/image" Target="../media/image79.jpeg"/><Relationship Id="rId7" Type="http://schemas.openxmlformats.org/officeDocument/2006/relationships/image" Target="../media/image83.jpeg"/><Relationship Id="rId2" Type="http://schemas.openxmlformats.org/officeDocument/2006/relationships/image" Target="../media/image78.jpeg"/><Relationship Id="rId1" Type="http://schemas.openxmlformats.org/officeDocument/2006/relationships/slideLayout" Target="../slideLayouts/slideLayout7.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0.jpeg"/><Relationship Id="rId9" Type="http://schemas.openxmlformats.org/officeDocument/2006/relationships/image" Target="../media/image85.jpeg"/></Relationships>
</file>

<file path=ppt/slides/_rels/slide46.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image" Target="../media/image87.jpg"/><Relationship Id="rId1" Type="http://schemas.openxmlformats.org/officeDocument/2006/relationships/slideLayout" Target="../slideLayouts/slideLayout6.xml"/><Relationship Id="rId4" Type="http://schemas.openxmlformats.org/officeDocument/2006/relationships/image" Target="../media/image89.jpg"/></Relationships>
</file>

<file path=ppt/slides/_rels/slide48.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image" Target="../media/image90.jpg"/><Relationship Id="rId1" Type="http://schemas.openxmlformats.org/officeDocument/2006/relationships/slideLayout" Target="../slideLayouts/slideLayout6.xml"/><Relationship Id="rId6" Type="http://schemas.openxmlformats.org/officeDocument/2006/relationships/image" Target="../media/image94.jpg"/><Relationship Id="rId5" Type="http://schemas.openxmlformats.org/officeDocument/2006/relationships/image" Target="../media/image93.jpg"/><Relationship Id="rId4" Type="http://schemas.openxmlformats.org/officeDocument/2006/relationships/image" Target="../media/image92.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png"/><Relationship Id="rId1" Type="http://schemas.openxmlformats.org/officeDocument/2006/relationships/slideLayout" Target="../slideLayouts/slideLayout2.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52.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jpeg"/><Relationship Id="rId1" Type="http://schemas.openxmlformats.org/officeDocument/2006/relationships/slideLayout" Target="../slideLayouts/slideLayout7.xml"/><Relationship Id="rId5" Type="http://schemas.openxmlformats.org/officeDocument/2006/relationships/image" Target="../media/image103.jpeg"/><Relationship Id="rId4" Type="http://schemas.openxmlformats.org/officeDocument/2006/relationships/image" Target="../media/image102.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05.emf"/><Relationship Id="rId2" Type="http://schemas.openxmlformats.org/officeDocument/2006/relationships/image" Target="../media/image104.emf"/><Relationship Id="rId1" Type="http://schemas.openxmlformats.org/officeDocument/2006/relationships/slideLayout" Target="../slideLayouts/slideLayout2.xml"/><Relationship Id="rId4" Type="http://schemas.openxmlformats.org/officeDocument/2006/relationships/image" Target="../media/image106.emf"/></Relationships>
</file>

<file path=ppt/slides/_rels/slide55.xml.rels><?xml version="1.0" encoding="UTF-8" standalone="yes"?>
<Relationships xmlns="http://schemas.openxmlformats.org/package/2006/relationships"><Relationship Id="rId3" Type="http://schemas.openxmlformats.org/officeDocument/2006/relationships/image" Target="../media/image108.emf"/><Relationship Id="rId2" Type="http://schemas.openxmlformats.org/officeDocument/2006/relationships/image" Target="../media/image107.emf"/><Relationship Id="rId1" Type="http://schemas.openxmlformats.org/officeDocument/2006/relationships/slideLayout" Target="../slideLayouts/slideLayout2.xml"/><Relationship Id="rId5" Type="http://schemas.openxmlformats.org/officeDocument/2006/relationships/image" Target="../media/image110.emf"/><Relationship Id="rId4" Type="http://schemas.openxmlformats.org/officeDocument/2006/relationships/image" Target="../media/image109.png"/></Relationships>
</file>

<file path=ppt/slides/_rels/slide56.xml.rels><?xml version="1.0" encoding="UTF-8" standalone="yes"?>
<Relationships xmlns="http://schemas.openxmlformats.org/package/2006/relationships"><Relationship Id="rId2" Type="http://schemas.openxmlformats.org/officeDocument/2006/relationships/image" Target="../media/image111.em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13.jpeg"/><Relationship Id="rId7" Type="http://schemas.openxmlformats.org/officeDocument/2006/relationships/image" Target="../media/image117.jpeg"/><Relationship Id="rId2" Type="http://schemas.openxmlformats.org/officeDocument/2006/relationships/image" Target="../media/image112.jpeg"/><Relationship Id="rId1" Type="http://schemas.openxmlformats.org/officeDocument/2006/relationships/slideLayout" Target="../slideLayouts/slideLayout2.xml"/><Relationship Id="rId6" Type="http://schemas.openxmlformats.org/officeDocument/2006/relationships/image" Target="../media/image116.jpeg"/><Relationship Id="rId5" Type="http://schemas.openxmlformats.org/officeDocument/2006/relationships/image" Target="../media/image115.jpeg"/><Relationship Id="rId4" Type="http://schemas.openxmlformats.org/officeDocument/2006/relationships/image" Target="../media/image114.jpeg"/></Relationships>
</file>

<file path=ppt/slides/_rels/slide59.xml.rels><?xml version="1.0" encoding="UTF-8" standalone="yes"?>
<Relationships xmlns="http://schemas.openxmlformats.org/package/2006/relationships"><Relationship Id="rId8" Type="http://schemas.openxmlformats.org/officeDocument/2006/relationships/image" Target="../media/image124.jpeg"/><Relationship Id="rId3" Type="http://schemas.openxmlformats.org/officeDocument/2006/relationships/image" Target="../media/image119.jpeg"/><Relationship Id="rId7" Type="http://schemas.openxmlformats.org/officeDocument/2006/relationships/image" Target="../media/image123.jpeg"/><Relationship Id="rId2" Type="http://schemas.openxmlformats.org/officeDocument/2006/relationships/image" Target="../media/image118.jpeg"/><Relationship Id="rId1" Type="http://schemas.openxmlformats.org/officeDocument/2006/relationships/slideLayout" Target="../slideLayouts/slideLayout2.xml"/><Relationship Id="rId6" Type="http://schemas.openxmlformats.org/officeDocument/2006/relationships/image" Target="../media/image122.jpeg"/><Relationship Id="rId5" Type="http://schemas.openxmlformats.org/officeDocument/2006/relationships/image" Target="../media/image121.jpeg"/><Relationship Id="rId10" Type="http://schemas.openxmlformats.org/officeDocument/2006/relationships/image" Target="../media/image126.jpeg"/><Relationship Id="rId4" Type="http://schemas.openxmlformats.org/officeDocument/2006/relationships/image" Target="../media/image120.jpeg"/><Relationship Id="rId9" Type="http://schemas.openxmlformats.org/officeDocument/2006/relationships/image" Target="../media/image125.jpeg"/></Relationships>
</file>

<file path=ppt/slides/_rels/slide60.xml.rels><?xml version="1.0" encoding="UTF-8" standalone="yes"?>
<Relationships xmlns="http://schemas.openxmlformats.org/package/2006/relationships"><Relationship Id="rId3" Type="http://schemas.openxmlformats.org/officeDocument/2006/relationships/image" Target="../media/image128.jpeg"/><Relationship Id="rId7" Type="http://schemas.openxmlformats.org/officeDocument/2006/relationships/image" Target="../media/image132.jpeg"/><Relationship Id="rId2" Type="http://schemas.openxmlformats.org/officeDocument/2006/relationships/image" Target="../media/image127.jpeg"/><Relationship Id="rId1" Type="http://schemas.openxmlformats.org/officeDocument/2006/relationships/slideLayout" Target="../slideLayouts/slideLayout2.xml"/><Relationship Id="rId6" Type="http://schemas.openxmlformats.org/officeDocument/2006/relationships/image" Target="../media/image131.jpeg"/><Relationship Id="rId5" Type="http://schemas.openxmlformats.org/officeDocument/2006/relationships/image" Target="../media/image130.jpeg"/><Relationship Id="rId4" Type="http://schemas.openxmlformats.org/officeDocument/2006/relationships/image" Target="../media/image129.jpeg"/></Relationships>
</file>

<file path=ppt/slides/_rels/slide61.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3.emf"/><Relationship Id="rId1" Type="http://schemas.openxmlformats.org/officeDocument/2006/relationships/slideLayout" Target="../slideLayouts/slideLayout2.xml"/><Relationship Id="rId5" Type="http://schemas.openxmlformats.org/officeDocument/2006/relationships/image" Target="../media/image136.png"/><Relationship Id="rId4" Type="http://schemas.openxmlformats.org/officeDocument/2006/relationships/image" Target="../media/image135.png"/></Relationships>
</file>

<file path=ppt/slides/_rels/slide62.xml.rels><?xml version="1.0" encoding="UTF-8" standalone="yes"?>
<Relationships xmlns="http://schemas.openxmlformats.org/package/2006/relationships"><Relationship Id="rId3" Type="http://schemas.openxmlformats.org/officeDocument/2006/relationships/image" Target="../media/image138.png"/><Relationship Id="rId7" Type="http://schemas.openxmlformats.org/officeDocument/2006/relationships/image" Target="../media/image142.png"/><Relationship Id="rId2" Type="http://schemas.openxmlformats.org/officeDocument/2006/relationships/image" Target="../media/image137.emf"/><Relationship Id="rId1" Type="http://schemas.openxmlformats.org/officeDocument/2006/relationships/slideLayout" Target="../slideLayouts/slideLayout7.xml"/><Relationship Id="rId6" Type="http://schemas.openxmlformats.org/officeDocument/2006/relationships/image" Target="../media/image141.png"/><Relationship Id="rId5" Type="http://schemas.openxmlformats.org/officeDocument/2006/relationships/image" Target="../media/image140.png"/><Relationship Id="rId4" Type="http://schemas.openxmlformats.org/officeDocument/2006/relationships/image" Target="../media/image139.png"/></Relationships>
</file>

<file path=ppt/slides/_rels/slide63.xml.rels><?xml version="1.0" encoding="UTF-8" standalone="yes"?>
<Relationships xmlns="http://schemas.openxmlformats.org/package/2006/relationships"><Relationship Id="rId3" Type="http://schemas.openxmlformats.org/officeDocument/2006/relationships/image" Target="../media/image144.jpeg"/><Relationship Id="rId7" Type="http://schemas.openxmlformats.org/officeDocument/2006/relationships/image" Target="../media/image148.jpeg"/><Relationship Id="rId2" Type="http://schemas.openxmlformats.org/officeDocument/2006/relationships/image" Target="../media/image143.png"/><Relationship Id="rId1" Type="http://schemas.openxmlformats.org/officeDocument/2006/relationships/slideLayout" Target="../slideLayouts/slideLayout2.xml"/><Relationship Id="rId6" Type="http://schemas.openxmlformats.org/officeDocument/2006/relationships/image" Target="../media/image147.jpeg"/><Relationship Id="rId5" Type="http://schemas.openxmlformats.org/officeDocument/2006/relationships/image" Target="../media/image146.jpeg"/><Relationship Id="rId4" Type="http://schemas.openxmlformats.org/officeDocument/2006/relationships/image" Target="../media/image145.jpe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8B154182-3DF6-427E-A55E-9B661FD027A8}"/>
              </a:ext>
            </a:extLst>
          </p:cNvPr>
          <p:cNvSpPr/>
          <p:nvPr/>
        </p:nvSpPr>
        <p:spPr>
          <a:xfrm>
            <a:off x="2415314" y="182024"/>
            <a:ext cx="7361374" cy="1754326"/>
          </a:xfrm>
          <a:prstGeom prst="rect">
            <a:avLst/>
          </a:prstGeom>
          <a:noFill/>
        </p:spPr>
        <p:txBody>
          <a:bodyPr wrap="none" lIns="91440" tIns="45720" rIns="91440" bIns="45720">
            <a:spAutoFit/>
          </a:bodyPr>
          <a:lstStyle/>
          <a:p>
            <a:pPr algn="ctr"/>
            <a:r>
              <a:rPr lang="es-ES" sz="5400" b="1" dirty="0">
                <a:ln w="6600">
                  <a:solidFill>
                    <a:srgbClr val="7030A0"/>
                  </a:solidFill>
                  <a:prstDash val="solid"/>
                </a:ln>
                <a:solidFill>
                  <a:schemeClr val="tx2">
                    <a:lumMod val="20000"/>
                    <a:lumOff val="80000"/>
                  </a:schemeClr>
                </a:solidFill>
                <a:effectLst>
                  <a:outerShdw dist="38100" dir="2700000" algn="tl" rotWithShape="0">
                    <a:schemeClr val="accent2"/>
                  </a:outerShdw>
                </a:effectLst>
              </a:rPr>
              <a:t>RENDICIÓN DE CUENTAS </a:t>
            </a:r>
          </a:p>
          <a:p>
            <a:pPr algn="ctr"/>
            <a:r>
              <a:rPr lang="es-ES" sz="5400" b="1" dirty="0">
                <a:ln w="6600">
                  <a:solidFill>
                    <a:srgbClr val="7030A0"/>
                  </a:solidFill>
                  <a:prstDash val="solid"/>
                </a:ln>
                <a:solidFill>
                  <a:schemeClr val="tx2">
                    <a:lumMod val="20000"/>
                    <a:lumOff val="80000"/>
                  </a:schemeClr>
                </a:solidFill>
                <a:effectLst>
                  <a:outerShdw dist="38100" dir="2700000" algn="tl" rotWithShape="0">
                    <a:schemeClr val="accent2"/>
                  </a:outerShdw>
                </a:effectLst>
              </a:rPr>
              <a:t>PERIODO FISCAL 2022</a:t>
            </a:r>
          </a:p>
        </p:txBody>
      </p:sp>
      <p:sp>
        <p:nvSpPr>
          <p:cNvPr id="6" name="Rectángulo 5">
            <a:extLst>
              <a:ext uri="{FF2B5EF4-FFF2-40B4-BE49-F238E27FC236}">
                <a16:creationId xmlns:a16="http://schemas.microsoft.com/office/drawing/2014/main" id="{42E9CA94-08ED-4D44-9FF5-A487A88DCF83}"/>
              </a:ext>
            </a:extLst>
          </p:cNvPr>
          <p:cNvSpPr/>
          <p:nvPr/>
        </p:nvSpPr>
        <p:spPr>
          <a:xfrm>
            <a:off x="1850703" y="5752646"/>
            <a:ext cx="8490594" cy="923330"/>
          </a:xfrm>
          <a:prstGeom prst="rect">
            <a:avLst/>
          </a:prstGeom>
          <a:noFill/>
        </p:spPr>
        <p:txBody>
          <a:bodyPr wrap="none" lIns="91440" tIns="45720" rIns="91440" bIns="45720">
            <a:spAutoFit/>
          </a:bodyPr>
          <a:lstStyle/>
          <a:p>
            <a:pPr algn="ctr"/>
            <a:r>
              <a:rPr lang="es-EC" sz="5400" b="1" dirty="0">
                <a:ln w="12700">
                  <a:solidFill>
                    <a:schemeClr val="accent5"/>
                  </a:solidFill>
                  <a:prstDash val="solid"/>
                </a:ln>
                <a:pattFill prst="ltDnDiag">
                  <a:fgClr>
                    <a:schemeClr val="accent5">
                      <a:lumMod val="60000"/>
                      <a:lumOff val="40000"/>
                    </a:schemeClr>
                  </a:fgClr>
                  <a:bgClr>
                    <a:schemeClr val="bg1"/>
                  </a:bgClr>
                </a:pattFill>
              </a:rPr>
              <a:t>GAD PARROQUIAL LA UNIÓN</a:t>
            </a:r>
          </a:p>
        </p:txBody>
      </p:sp>
      <p:pic>
        <p:nvPicPr>
          <p:cNvPr id="7" name="Imagen 6">
            <a:extLst>
              <a:ext uri="{FF2B5EF4-FFF2-40B4-BE49-F238E27FC236}">
                <a16:creationId xmlns:a16="http://schemas.microsoft.com/office/drawing/2014/main" id="{A1B16079-7CC0-4DA1-9BA7-0CE763873436}"/>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85172" y="2691727"/>
            <a:ext cx="3304522" cy="1602366"/>
          </a:xfrm>
          <a:prstGeom prst="rect">
            <a:avLst/>
          </a:prstGeom>
          <a:noFill/>
          <a:ln>
            <a:noFill/>
          </a:ln>
        </p:spPr>
      </p:pic>
    </p:spTree>
    <p:extLst>
      <p:ext uri="{BB962C8B-B14F-4D97-AF65-F5344CB8AC3E}">
        <p14:creationId xmlns:p14="http://schemas.microsoft.com/office/powerpoint/2010/main" val="12429670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Marcador de contenido 9">
            <a:extLst>
              <a:ext uri="{FF2B5EF4-FFF2-40B4-BE49-F238E27FC236}">
                <a16:creationId xmlns:a16="http://schemas.microsoft.com/office/drawing/2014/main" id="{DF7A4751-4390-4E99-BEEC-3E8CCFCF6AA4}"/>
              </a:ext>
            </a:extLst>
          </p:cNvPr>
          <p:cNvGraphicFramePr>
            <a:graphicFrameLocks noGrp="1"/>
          </p:cNvGraphicFramePr>
          <p:nvPr>
            <p:ph idx="4294967295"/>
            <p:extLst>
              <p:ext uri="{D42A27DB-BD31-4B8C-83A1-F6EECF244321}">
                <p14:modId xmlns:p14="http://schemas.microsoft.com/office/powerpoint/2010/main" val="809552377"/>
              </p:ext>
            </p:extLst>
          </p:nvPr>
        </p:nvGraphicFramePr>
        <p:xfrm>
          <a:off x="1631504" y="0"/>
          <a:ext cx="8928992"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Rectángulo 12">
            <a:extLst>
              <a:ext uri="{FF2B5EF4-FFF2-40B4-BE49-F238E27FC236}">
                <a16:creationId xmlns:a16="http://schemas.microsoft.com/office/drawing/2014/main" id="{1A904114-6FDE-42D3-88C0-0EFACE09E879}"/>
              </a:ext>
            </a:extLst>
          </p:cNvPr>
          <p:cNvSpPr/>
          <p:nvPr/>
        </p:nvSpPr>
        <p:spPr>
          <a:xfrm>
            <a:off x="1991545" y="242862"/>
            <a:ext cx="5982407" cy="923330"/>
          </a:xfrm>
          <a:prstGeom prst="rect">
            <a:avLst/>
          </a:prstGeom>
          <a:noFill/>
        </p:spPr>
        <p:txBody>
          <a:bodyPr wrap="none" lIns="91440" tIns="45720" rIns="91440" bIns="45720">
            <a:spAutoFit/>
          </a:bodyPr>
          <a:lstStyle/>
          <a:p>
            <a:pPr algn="ctr"/>
            <a:r>
              <a:rPr lang="es-EC" sz="5400" b="1" spc="50" dirty="0">
                <a:ln w="9525" cmpd="sng">
                  <a:solidFill>
                    <a:schemeClr val="accent1"/>
                  </a:solidFill>
                  <a:prstDash val="solid"/>
                </a:ln>
                <a:solidFill>
                  <a:srgbClr val="70AD47">
                    <a:tint val="1000"/>
                  </a:srgbClr>
                </a:solidFill>
                <a:effectLst>
                  <a:glow rad="38100">
                    <a:schemeClr val="accent1">
                      <a:alpha val="40000"/>
                    </a:schemeClr>
                  </a:glow>
                </a:effectLst>
              </a:rPr>
              <a:t>PRESUPUESTO 2022</a:t>
            </a:r>
          </a:p>
        </p:txBody>
      </p:sp>
      <p:sp>
        <p:nvSpPr>
          <p:cNvPr id="18" name="Flecha: a la derecha con bandas 17">
            <a:extLst>
              <a:ext uri="{FF2B5EF4-FFF2-40B4-BE49-F238E27FC236}">
                <a16:creationId xmlns:a16="http://schemas.microsoft.com/office/drawing/2014/main" id="{F8799EE8-7C9F-48E7-9270-97C6885F1E9B}"/>
              </a:ext>
            </a:extLst>
          </p:cNvPr>
          <p:cNvSpPr/>
          <p:nvPr/>
        </p:nvSpPr>
        <p:spPr>
          <a:xfrm>
            <a:off x="8832305" y="6119261"/>
            <a:ext cx="675861" cy="576608"/>
          </a:xfrm>
          <a:prstGeom prst="stripedRightArrow">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s-EC" dirty="0"/>
          </a:p>
        </p:txBody>
      </p:sp>
    </p:spTree>
    <p:extLst>
      <p:ext uri="{BB962C8B-B14F-4D97-AF65-F5344CB8AC3E}">
        <p14:creationId xmlns:p14="http://schemas.microsoft.com/office/powerpoint/2010/main" val="29159255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4B523ABC-0167-46DC-8EB6-72CF72587C8B}"/>
              </a:ext>
            </a:extLst>
          </p:cNvPr>
          <p:cNvSpPr>
            <a:spLocks noGrp="1"/>
          </p:cNvSpPr>
          <p:nvPr>
            <p:ph type="ctrTitle"/>
          </p:nvPr>
        </p:nvSpPr>
        <p:spPr>
          <a:xfrm>
            <a:off x="3011722" y="370533"/>
            <a:ext cx="6041975" cy="840230"/>
          </a:xfrm>
          <a:prstGeom prst="rect">
            <a:avLst/>
          </a:prstGeom>
          <a:noFill/>
        </p:spPr>
        <p:txBody>
          <a:bodyPr vert="horz" wrap="none" lIns="91440" tIns="45720" rIns="91440" bIns="45720" rtlCol="0" anchor="b">
            <a:spAutoFit/>
          </a:bodyPr>
          <a:lstStyle/>
          <a:p>
            <a:pPr algn="ctr"/>
            <a:r>
              <a:rPr lang="es-EC" sz="5400" b="1" dirty="0">
                <a:ln w="12700">
                  <a:solidFill>
                    <a:schemeClr val="accent5"/>
                  </a:solidFill>
                  <a:prstDash val="solid"/>
                </a:ln>
                <a:solidFill>
                  <a:srgbClr val="7030A0"/>
                </a:solidFill>
              </a:rPr>
              <a:t>DTSB SECTOR CUCHIL</a:t>
            </a:r>
          </a:p>
        </p:txBody>
      </p:sp>
      <p:pic>
        <p:nvPicPr>
          <p:cNvPr id="3" name="Gráfico 2" descr="Gráfico de barras con tendencia alcista con relleno sólido">
            <a:extLst>
              <a:ext uri="{FF2B5EF4-FFF2-40B4-BE49-F238E27FC236}">
                <a16:creationId xmlns:a16="http://schemas.microsoft.com/office/drawing/2014/main" id="{0BB06507-98A6-49F1-AE3D-A844D9761BF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8847" y="5437961"/>
            <a:ext cx="1298794" cy="1298794"/>
          </a:xfrm>
          <a:prstGeom prst="rect">
            <a:avLst/>
          </a:prstGeom>
        </p:spPr>
      </p:pic>
      <p:sp>
        <p:nvSpPr>
          <p:cNvPr id="12" name="CuadroTexto 11">
            <a:extLst>
              <a:ext uri="{FF2B5EF4-FFF2-40B4-BE49-F238E27FC236}">
                <a16:creationId xmlns:a16="http://schemas.microsoft.com/office/drawing/2014/main" id="{BFF294E5-061C-495C-972C-E421429722DC}"/>
              </a:ext>
            </a:extLst>
          </p:cNvPr>
          <p:cNvSpPr txBox="1"/>
          <p:nvPr/>
        </p:nvSpPr>
        <p:spPr>
          <a:xfrm>
            <a:off x="1179947" y="5902692"/>
            <a:ext cx="2269190" cy="584775"/>
          </a:xfrm>
          <a:prstGeom prst="rect">
            <a:avLst/>
          </a:prstGeom>
          <a:noFill/>
        </p:spPr>
        <p:txBody>
          <a:bodyPr wrap="square">
            <a:spAutoFit/>
          </a:bodyPr>
          <a:lstStyle/>
          <a:p>
            <a:r>
              <a:rPr lang="es-EC" sz="3200" b="1" dirty="0">
                <a:solidFill>
                  <a:srgbClr val="000000"/>
                </a:solidFill>
                <a:effectLst/>
                <a:latin typeface="Times New Roman" panose="02020603050405020304" pitchFamily="18" charset="0"/>
              </a:rPr>
              <a:t>143,528.64 </a:t>
            </a:r>
            <a:endParaRPr lang="es-EC" sz="3200" dirty="0"/>
          </a:p>
        </p:txBody>
      </p:sp>
      <p:pic>
        <p:nvPicPr>
          <p:cNvPr id="10" name="Imagen 9">
            <a:extLst>
              <a:ext uri="{FF2B5EF4-FFF2-40B4-BE49-F238E27FC236}">
                <a16:creationId xmlns:a16="http://schemas.microsoft.com/office/drawing/2014/main" id="{88E42E25-F9D4-4891-B9AE-3AED36CAB1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73046" y="1417392"/>
            <a:ext cx="3255211" cy="4336668"/>
          </a:xfrm>
          <a:prstGeom prst="rect">
            <a:avLst/>
          </a:prstGeom>
        </p:spPr>
      </p:pic>
      <p:pic>
        <p:nvPicPr>
          <p:cNvPr id="17" name="Imagen 16">
            <a:extLst>
              <a:ext uri="{FF2B5EF4-FFF2-40B4-BE49-F238E27FC236}">
                <a16:creationId xmlns:a16="http://schemas.microsoft.com/office/drawing/2014/main" id="{31254023-A40D-407C-8AF4-5035CF68D8D1}"/>
              </a:ext>
            </a:extLst>
          </p:cNvPr>
          <p:cNvPicPr>
            <a:picLocks noChangeAspect="1"/>
          </p:cNvPicPr>
          <p:nvPr/>
        </p:nvPicPr>
        <p:blipFill rotWithShape="1">
          <a:blip r:embed="rId5">
            <a:extLst>
              <a:ext uri="{28A0092B-C50C-407E-A947-70E740481C1C}">
                <a14:useLocalDpi xmlns:a14="http://schemas.microsoft.com/office/drawing/2010/main" val="0"/>
              </a:ext>
            </a:extLst>
          </a:blip>
          <a:srcRect t="12089" b="11289"/>
          <a:stretch/>
        </p:blipFill>
        <p:spPr>
          <a:xfrm>
            <a:off x="400156" y="251266"/>
            <a:ext cx="2269191" cy="3863788"/>
          </a:xfrm>
          <a:prstGeom prst="rect">
            <a:avLst/>
          </a:prstGeom>
        </p:spPr>
      </p:pic>
      <p:pic>
        <p:nvPicPr>
          <p:cNvPr id="19" name="Imagen 18">
            <a:extLst>
              <a:ext uri="{FF2B5EF4-FFF2-40B4-BE49-F238E27FC236}">
                <a16:creationId xmlns:a16="http://schemas.microsoft.com/office/drawing/2014/main" id="{B864D9A0-E588-4944-8E66-D2274C863DFC}"/>
              </a:ext>
            </a:extLst>
          </p:cNvPr>
          <p:cNvPicPr>
            <a:picLocks noChangeAspect="1"/>
          </p:cNvPicPr>
          <p:nvPr/>
        </p:nvPicPr>
        <p:blipFill rotWithShape="1">
          <a:blip r:embed="rId6">
            <a:extLst>
              <a:ext uri="{28A0092B-C50C-407E-A947-70E740481C1C}">
                <a14:useLocalDpi xmlns:a14="http://schemas.microsoft.com/office/drawing/2010/main" val="0"/>
              </a:ext>
            </a:extLst>
          </a:blip>
          <a:srcRect t="10588" b="22475"/>
          <a:stretch/>
        </p:blipFill>
        <p:spPr>
          <a:xfrm>
            <a:off x="9285194" y="-12801"/>
            <a:ext cx="2906806" cy="4323867"/>
          </a:xfrm>
          <a:prstGeom prst="rect">
            <a:avLst/>
          </a:prstGeom>
        </p:spPr>
      </p:pic>
      <p:pic>
        <p:nvPicPr>
          <p:cNvPr id="21" name="Imagen 20">
            <a:extLst>
              <a:ext uri="{FF2B5EF4-FFF2-40B4-BE49-F238E27FC236}">
                <a16:creationId xmlns:a16="http://schemas.microsoft.com/office/drawing/2014/main" id="{9535C63A-4EF6-4049-9363-EB0EA6454EFE}"/>
              </a:ext>
            </a:extLst>
          </p:cNvPr>
          <p:cNvPicPr>
            <a:picLocks noChangeAspect="1"/>
          </p:cNvPicPr>
          <p:nvPr/>
        </p:nvPicPr>
        <p:blipFill rotWithShape="1">
          <a:blip r:embed="rId7">
            <a:extLst>
              <a:ext uri="{28A0092B-C50C-407E-A947-70E740481C1C}">
                <a14:useLocalDpi xmlns:a14="http://schemas.microsoft.com/office/drawing/2010/main" val="0"/>
              </a:ext>
            </a:extLst>
          </a:blip>
          <a:srcRect t="10588" b="19739"/>
          <a:stretch/>
        </p:blipFill>
        <p:spPr>
          <a:xfrm>
            <a:off x="6199094" y="1428182"/>
            <a:ext cx="2854603" cy="4336668"/>
          </a:xfrm>
          <a:prstGeom prst="rect">
            <a:avLst/>
          </a:prstGeom>
        </p:spPr>
      </p:pic>
    </p:spTree>
    <p:extLst>
      <p:ext uri="{BB962C8B-B14F-4D97-AF65-F5344CB8AC3E}">
        <p14:creationId xmlns:p14="http://schemas.microsoft.com/office/powerpoint/2010/main" val="20206108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5CC971BA-A81D-4460-8D57-7F7D5151EC44}"/>
              </a:ext>
            </a:extLst>
          </p:cNvPr>
          <p:cNvSpPr txBox="1"/>
          <p:nvPr/>
        </p:nvSpPr>
        <p:spPr>
          <a:xfrm>
            <a:off x="1299883" y="6023391"/>
            <a:ext cx="1783976" cy="523220"/>
          </a:xfrm>
          <a:prstGeom prst="rect">
            <a:avLst/>
          </a:prstGeom>
          <a:noFill/>
        </p:spPr>
        <p:txBody>
          <a:bodyPr wrap="square">
            <a:spAutoFit/>
          </a:bodyPr>
          <a:lstStyle/>
          <a:p>
            <a:r>
              <a:rPr lang="es-EC" sz="2800" b="1" dirty="0">
                <a:solidFill>
                  <a:srgbClr val="000000"/>
                </a:solidFill>
                <a:effectLst/>
                <a:latin typeface="Times New Roman" panose="02020603050405020304" pitchFamily="18" charset="0"/>
              </a:rPr>
              <a:t>5,856.80 </a:t>
            </a:r>
            <a:endParaRPr lang="es-EC" sz="2800" dirty="0"/>
          </a:p>
        </p:txBody>
      </p:sp>
      <p:pic>
        <p:nvPicPr>
          <p:cNvPr id="9" name="Gráfico 8" descr="Gráfico de barras con tendencia alcista con relleno sólido">
            <a:extLst>
              <a:ext uri="{FF2B5EF4-FFF2-40B4-BE49-F238E27FC236}">
                <a16:creationId xmlns:a16="http://schemas.microsoft.com/office/drawing/2014/main" id="{7248318B-CC1D-44B2-90E8-579239CE147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52399" y="5405718"/>
            <a:ext cx="1452282" cy="1452282"/>
          </a:xfrm>
          <a:prstGeom prst="rect">
            <a:avLst/>
          </a:prstGeom>
        </p:spPr>
      </p:pic>
      <p:sp>
        <p:nvSpPr>
          <p:cNvPr id="10" name="Título 3">
            <a:extLst>
              <a:ext uri="{FF2B5EF4-FFF2-40B4-BE49-F238E27FC236}">
                <a16:creationId xmlns:a16="http://schemas.microsoft.com/office/drawing/2014/main" id="{2B4C4666-5267-4721-AB77-19A847F5A288}"/>
              </a:ext>
            </a:extLst>
          </p:cNvPr>
          <p:cNvSpPr txBox="1">
            <a:spLocks/>
          </p:cNvSpPr>
          <p:nvPr/>
        </p:nvSpPr>
        <p:spPr>
          <a:xfrm>
            <a:off x="861230" y="370533"/>
            <a:ext cx="10342961" cy="840230"/>
          </a:xfrm>
          <a:prstGeom prst="rect">
            <a:avLst/>
          </a:prstGeom>
          <a:noFill/>
        </p:spPr>
        <p:txBody>
          <a:bodyPr vert="horz" wrap="none" lIns="91440" tIns="45720" rIns="91440" bIns="45720" rtlCol="0" anchor="b">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5400" b="1" dirty="0">
                <a:ln w="12700">
                  <a:solidFill>
                    <a:schemeClr val="accent5"/>
                  </a:solidFill>
                  <a:prstDash val="solid"/>
                </a:ln>
                <a:solidFill>
                  <a:srgbClr val="7030A0"/>
                </a:solidFill>
              </a:rPr>
              <a:t>EQUIDAD Y GÉNERO SECTOR GUAYLO</a:t>
            </a:r>
          </a:p>
        </p:txBody>
      </p:sp>
      <p:pic>
        <p:nvPicPr>
          <p:cNvPr id="4" name="Imagen 3">
            <a:extLst>
              <a:ext uri="{FF2B5EF4-FFF2-40B4-BE49-F238E27FC236}">
                <a16:creationId xmlns:a16="http://schemas.microsoft.com/office/drawing/2014/main" id="{06FBC129-2AF1-4461-B6B8-2DFAA0F411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1293" y="1154344"/>
            <a:ext cx="2554942" cy="3247327"/>
          </a:xfrm>
          <a:prstGeom prst="rect">
            <a:avLst/>
          </a:prstGeom>
        </p:spPr>
      </p:pic>
      <p:pic>
        <p:nvPicPr>
          <p:cNvPr id="16" name="Imagen 15">
            <a:extLst>
              <a:ext uri="{FF2B5EF4-FFF2-40B4-BE49-F238E27FC236}">
                <a16:creationId xmlns:a16="http://schemas.microsoft.com/office/drawing/2014/main" id="{EFEC2C6F-07DF-41B3-805F-DC0E25F83E5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56009" y="1411688"/>
            <a:ext cx="3086100" cy="3859559"/>
          </a:xfrm>
          <a:prstGeom prst="rect">
            <a:avLst/>
          </a:prstGeom>
        </p:spPr>
      </p:pic>
      <p:pic>
        <p:nvPicPr>
          <p:cNvPr id="18" name="Imagen 17">
            <a:extLst>
              <a:ext uri="{FF2B5EF4-FFF2-40B4-BE49-F238E27FC236}">
                <a16:creationId xmlns:a16="http://schemas.microsoft.com/office/drawing/2014/main" id="{38639279-C700-4932-B0C0-DE773F07E9A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89357" y="1210763"/>
            <a:ext cx="3286706" cy="2608903"/>
          </a:xfrm>
          <a:prstGeom prst="rect">
            <a:avLst/>
          </a:prstGeom>
        </p:spPr>
      </p:pic>
      <p:pic>
        <p:nvPicPr>
          <p:cNvPr id="20" name="Imagen 19">
            <a:extLst>
              <a:ext uri="{FF2B5EF4-FFF2-40B4-BE49-F238E27FC236}">
                <a16:creationId xmlns:a16="http://schemas.microsoft.com/office/drawing/2014/main" id="{AFD821B7-EAE9-4A53-B9D9-247549202EE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00422" y="4128247"/>
            <a:ext cx="2554942" cy="2003612"/>
          </a:xfrm>
          <a:prstGeom prst="rect">
            <a:avLst/>
          </a:prstGeom>
        </p:spPr>
      </p:pic>
      <p:pic>
        <p:nvPicPr>
          <p:cNvPr id="22" name="Imagen 21">
            <a:extLst>
              <a:ext uri="{FF2B5EF4-FFF2-40B4-BE49-F238E27FC236}">
                <a16:creationId xmlns:a16="http://schemas.microsoft.com/office/drawing/2014/main" id="{C05E7F00-4A72-408B-865D-48E838CD979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55364" y="4091942"/>
            <a:ext cx="2314584" cy="2076221"/>
          </a:xfrm>
          <a:prstGeom prst="rect">
            <a:avLst/>
          </a:prstGeom>
        </p:spPr>
      </p:pic>
    </p:spTree>
    <p:extLst>
      <p:ext uri="{BB962C8B-B14F-4D97-AF65-F5344CB8AC3E}">
        <p14:creationId xmlns:p14="http://schemas.microsoft.com/office/powerpoint/2010/main" val="4108953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3">
            <a:extLst>
              <a:ext uri="{FF2B5EF4-FFF2-40B4-BE49-F238E27FC236}">
                <a16:creationId xmlns:a16="http://schemas.microsoft.com/office/drawing/2014/main" id="{01722F6D-5F21-4EEF-8120-39543FE71F28}"/>
              </a:ext>
            </a:extLst>
          </p:cNvPr>
          <p:cNvSpPr txBox="1">
            <a:spLocks/>
          </p:cNvSpPr>
          <p:nvPr/>
        </p:nvSpPr>
        <p:spPr>
          <a:xfrm>
            <a:off x="2827862" y="370533"/>
            <a:ext cx="6409704" cy="840230"/>
          </a:xfrm>
          <a:prstGeom prst="rect">
            <a:avLst/>
          </a:prstGeom>
          <a:noFill/>
        </p:spPr>
        <p:txBody>
          <a:bodyPr vert="horz" wrap="none" lIns="91440" tIns="45720" rIns="91440" bIns="45720" rtlCol="0" anchor="b">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5400" b="1" dirty="0">
                <a:ln w="12700">
                  <a:solidFill>
                    <a:schemeClr val="accent5"/>
                  </a:solidFill>
                  <a:prstDash val="solid"/>
                </a:ln>
                <a:solidFill>
                  <a:srgbClr val="7030A0"/>
                </a:solidFill>
              </a:rPr>
              <a:t>CULTURA Y TRADICIÓN</a:t>
            </a:r>
          </a:p>
        </p:txBody>
      </p:sp>
      <p:pic>
        <p:nvPicPr>
          <p:cNvPr id="3" name="Imagen 2">
            <a:extLst>
              <a:ext uri="{FF2B5EF4-FFF2-40B4-BE49-F238E27FC236}">
                <a16:creationId xmlns:a16="http://schemas.microsoft.com/office/drawing/2014/main" id="{DD1B037C-7293-4B91-9D40-20D6FA643449}"/>
              </a:ext>
            </a:extLst>
          </p:cNvPr>
          <p:cNvPicPr>
            <a:picLocks noChangeAspect="1"/>
          </p:cNvPicPr>
          <p:nvPr/>
        </p:nvPicPr>
        <p:blipFill rotWithShape="1">
          <a:blip r:embed="rId2"/>
          <a:srcRect l="18015" t="26275" r="28456" b="16993"/>
          <a:stretch/>
        </p:blipFill>
        <p:spPr>
          <a:xfrm>
            <a:off x="726142" y="1483659"/>
            <a:ext cx="5406008" cy="3222812"/>
          </a:xfrm>
          <a:prstGeom prst="rect">
            <a:avLst/>
          </a:prstGeom>
        </p:spPr>
      </p:pic>
      <p:pic>
        <p:nvPicPr>
          <p:cNvPr id="11" name="Imagen 10">
            <a:extLst>
              <a:ext uri="{FF2B5EF4-FFF2-40B4-BE49-F238E27FC236}">
                <a16:creationId xmlns:a16="http://schemas.microsoft.com/office/drawing/2014/main" id="{2E470DE0-6A1B-402B-A43A-633042277158}"/>
              </a:ext>
            </a:extLst>
          </p:cNvPr>
          <p:cNvPicPr>
            <a:picLocks noChangeAspect="1"/>
          </p:cNvPicPr>
          <p:nvPr/>
        </p:nvPicPr>
        <p:blipFill rotWithShape="1">
          <a:blip r:embed="rId3"/>
          <a:srcRect l="19339" t="10065" r="27352" b="16731"/>
          <a:stretch/>
        </p:blipFill>
        <p:spPr>
          <a:xfrm>
            <a:off x="7144871" y="1604682"/>
            <a:ext cx="4043081" cy="2913530"/>
          </a:xfrm>
          <a:prstGeom prst="rect">
            <a:avLst/>
          </a:prstGeom>
        </p:spPr>
      </p:pic>
    </p:spTree>
    <p:extLst>
      <p:ext uri="{BB962C8B-B14F-4D97-AF65-F5344CB8AC3E}">
        <p14:creationId xmlns:p14="http://schemas.microsoft.com/office/powerpoint/2010/main" val="17604286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ítulo 3">
            <a:extLst>
              <a:ext uri="{FF2B5EF4-FFF2-40B4-BE49-F238E27FC236}">
                <a16:creationId xmlns:a16="http://schemas.microsoft.com/office/drawing/2014/main" id="{8A8609F9-0E41-48DF-B62B-CD2757B83E25}"/>
              </a:ext>
            </a:extLst>
          </p:cNvPr>
          <p:cNvSpPr txBox="1">
            <a:spLocks/>
          </p:cNvSpPr>
          <p:nvPr/>
        </p:nvSpPr>
        <p:spPr>
          <a:xfrm>
            <a:off x="1382569" y="370533"/>
            <a:ext cx="9300303" cy="840230"/>
          </a:xfrm>
          <a:prstGeom prst="rect">
            <a:avLst/>
          </a:prstGeom>
          <a:noFill/>
        </p:spPr>
        <p:txBody>
          <a:bodyPr vert="horz" wrap="none" lIns="91440" tIns="45720" rIns="91440" bIns="45720" rtlCol="0" anchor="b">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5400" b="1" dirty="0">
                <a:ln w="12700">
                  <a:solidFill>
                    <a:schemeClr val="accent5"/>
                  </a:solidFill>
                  <a:prstDash val="solid"/>
                </a:ln>
                <a:solidFill>
                  <a:srgbClr val="7030A0"/>
                </a:solidFill>
              </a:rPr>
              <a:t>RETROEXCAVADORA Y VOLQUETE</a:t>
            </a:r>
          </a:p>
        </p:txBody>
      </p:sp>
      <p:pic>
        <p:nvPicPr>
          <p:cNvPr id="13" name="Imagen 12">
            <a:extLst>
              <a:ext uri="{FF2B5EF4-FFF2-40B4-BE49-F238E27FC236}">
                <a16:creationId xmlns:a16="http://schemas.microsoft.com/office/drawing/2014/main" id="{50A2CA82-9635-45FE-97D2-B47F119C3A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794" y="1694329"/>
            <a:ext cx="5726689" cy="3693459"/>
          </a:xfrm>
          <a:prstGeom prst="rect">
            <a:avLst/>
          </a:prstGeom>
        </p:spPr>
      </p:pic>
      <p:pic>
        <p:nvPicPr>
          <p:cNvPr id="14" name="Picture 2" descr="C:\Users\GADP-LaUnion\Downloads\WhatsApp Image 2022-03-30 at 5.33.47 PM.jpeg">
            <a:extLst>
              <a:ext uri="{FF2B5EF4-FFF2-40B4-BE49-F238E27FC236}">
                <a16:creationId xmlns:a16="http://schemas.microsoft.com/office/drawing/2014/main" id="{611BE7B5-9332-4152-9641-02A631E331F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662008" y="1694329"/>
            <a:ext cx="4775198" cy="36934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07504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4B523ABC-0167-46DC-8EB6-72CF72587C8B}"/>
              </a:ext>
            </a:extLst>
          </p:cNvPr>
          <p:cNvSpPr>
            <a:spLocks noGrp="1"/>
          </p:cNvSpPr>
          <p:nvPr>
            <p:ph type="title"/>
          </p:nvPr>
        </p:nvSpPr>
        <p:spPr>
          <a:xfrm>
            <a:off x="54934" y="426023"/>
            <a:ext cx="12082154" cy="840230"/>
          </a:xfrm>
          <a:prstGeom prst="rect">
            <a:avLst/>
          </a:prstGeom>
          <a:noFill/>
        </p:spPr>
        <p:txBody>
          <a:bodyPr vert="horz" wrap="none" lIns="91440" tIns="45720" rIns="91440" bIns="45720" rtlCol="0" anchor="ctr">
            <a:spAutoFit/>
          </a:bodyPr>
          <a:lstStyle/>
          <a:p>
            <a:pPr algn="ctr"/>
            <a:r>
              <a:rPr lang="es-EC" sz="5400" b="1" dirty="0">
                <a:ln w="12700">
                  <a:solidFill>
                    <a:schemeClr val="accent5"/>
                  </a:solidFill>
                  <a:prstDash val="solid"/>
                </a:ln>
                <a:solidFill>
                  <a:srgbClr val="7030A0"/>
                </a:solidFill>
              </a:rPr>
              <a:t>APOYO A LA PRODUCTIVIDAD Y ARTESANOS</a:t>
            </a:r>
          </a:p>
        </p:txBody>
      </p:sp>
      <p:pic>
        <p:nvPicPr>
          <p:cNvPr id="8" name="Picture 4" descr="C:\Users\GADP-LaUnion\Downloads\WhatsApp Image 2022-03-30 at 5.41.05 PM.jpeg">
            <a:extLst>
              <a:ext uri="{FF2B5EF4-FFF2-40B4-BE49-F238E27FC236}">
                <a16:creationId xmlns:a16="http://schemas.microsoft.com/office/drawing/2014/main" id="{5877771C-8D28-45B5-9C06-8FBEBBA6B6C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89421" y="1630431"/>
            <a:ext cx="3192581" cy="3192580"/>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a:extLst>
              <a:ext uri="{FF2B5EF4-FFF2-40B4-BE49-F238E27FC236}">
                <a16:creationId xmlns:a16="http://schemas.microsoft.com/office/drawing/2014/main" id="{E24DC497-B043-43F3-A247-F66F731E31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6153" y="1630431"/>
            <a:ext cx="3192581" cy="3192581"/>
          </a:xfrm>
          <a:prstGeom prst="rect">
            <a:avLst/>
          </a:prstGeom>
        </p:spPr>
      </p:pic>
      <p:pic>
        <p:nvPicPr>
          <p:cNvPr id="7" name="Imagen 6">
            <a:extLst>
              <a:ext uri="{FF2B5EF4-FFF2-40B4-BE49-F238E27FC236}">
                <a16:creationId xmlns:a16="http://schemas.microsoft.com/office/drawing/2014/main" id="{F61A2FAF-39D6-4447-9D79-873FC66701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82690" y="1550894"/>
            <a:ext cx="2825616" cy="3272117"/>
          </a:xfrm>
          <a:prstGeom prst="rect">
            <a:avLst/>
          </a:prstGeom>
        </p:spPr>
      </p:pic>
    </p:spTree>
    <p:extLst>
      <p:ext uri="{BB962C8B-B14F-4D97-AF65-F5344CB8AC3E}">
        <p14:creationId xmlns:p14="http://schemas.microsoft.com/office/powerpoint/2010/main" val="40323638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5C6775B0-AB65-48BB-9721-3AA90F7A45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33" y="1243221"/>
            <a:ext cx="3361765" cy="2349425"/>
          </a:xfrm>
          <a:prstGeom prst="rect">
            <a:avLst/>
          </a:prstGeom>
        </p:spPr>
      </p:pic>
      <p:pic>
        <p:nvPicPr>
          <p:cNvPr id="9" name="Imagen 8">
            <a:extLst>
              <a:ext uri="{FF2B5EF4-FFF2-40B4-BE49-F238E27FC236}">
                <a16:creationId xmlns:a16="http://schemas.microsoft.com/office/drawing/2014/main" id="{AE4E4A31-8A66-4A2E-8DD4-4ECFB6EEDF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666565"/>
            <a:ext cx="3361765" cy="2422809"/>
          </a:xfrm>
          <a:prstGeom prst="rect">
            <a:avLst/>
          </a:prstGeom>
        </p:spPr>
      </p:pic>
      <p:pic>
        <p:nvPicPr>
          <p:cNvPr id="15" name="Imagen 14">
            <a:extLst>
              <a:ext uri="{FF2B5EF4-FFF2-40B4-BE49-F238E27FC236}">
                <a16:creationId xmlns:a16="http://schemas.microsoft.com/office/drawing/2014/main" id="{8CE1B681-6A93-4092-B9AF-7263300274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61765" y="1310568"/>
            <a:ext cx="2734235" cy="2214730"/>
          </a:xfrm>
          <a:prstGeom prst="rect">
            <a:avLst/>
          </a:prstGeom>
        </p:spPr>
      </p:pic>
      <p:pic>
        <p:nvPicPr>
          <p:cNvPr id="17" name="Imagen 16">
            <a:extLst>
              <a:ext uri="{FF2B5EF4-FFF2-40B4-BE49-F238E27FC236}">
                <a16:creationId xmlns:a16="http://schemas.microsoft.com/office/drawing/2014/main" id="{AFC9F1B0-B45B-4A55-91ED-D796228BD6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00844" y="3666565"/>
            <a:ext cx="2734235" cy="2523595"/>
          </a:xfrm>
          <a:prstGeom prst="rect">
            <a:avLst/>
          </a:prstGeom>
        </p:spPr>
      </p:pic>
      <p:pic>
        <p:nvPicPr>
          <p:cNvPr id="19" name="Imagen 18">
            <a:extLst>
              <a:ext uri="{FF2B5EF4-FFF2-40B4-BE49-F238E27FC236}">
                <a16:creationId xmlns:a16="http://schemas.microsoft.com/office/drawing/2014/main" id="{C78616DC-9B68-446D-9677-A7828F31B17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63806" y="1332725"/>
            <a:ext cx="1953185" cy="2232660"/>
          </a:xfrm>
          <a:prstGeom prst="rect">
            <a:avLst/>
          </a:prstGeom>
        </p:spPr>
      </p:pic>
      <p:pic>
        <p:nvPicPr>
          <p:cNvPr id="21" name="Imagen 20">
            <a:extLst>
              <a:ext uri="{FF2B5EF4-FFF2-40B4-BE49-F238E27FC236}">
                <a16:creationId xmlns:a16="http://schemas.microsoft.com/office/drawing/2014/main" id="{D09AF131-7B04-4217-B59B-044583261DF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81525" y="3707389"/>
            <a:ext cx="2193551" cy="2461747"/>
          </a:xfrm>
          <a:prstGeom prst="rect">
            <a:avLst/>
          </a:prstGeom>
        </p:spPr>
      </p:pic>
      <p:pic>
        <p:nvPicPr>
          <p:cNvPr id="23" name="Imagen 22">
            <a:extLst>
              <a:ext uri="{FF2B5EF4-FFF2-40B4-BE49-F238E27FC236}">
                <a16:creationId xmlns:a16="http://schemas.microsoft.com/office/drawing/2014/main" id="{29B1B68D-0316-40B2-BA89-525AB2632FE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504982" y="1391121"/>
            <a:ext cx="3023846" cy="2275444"/>
          </a:xfrm>
          <a:prstGeom prst="rect">
            <a:avLst/>
          </a:prstGeom>
        </p:spPr>
      </p:pic>
      <p:pic>
        <p:nvPicPr>
          <p:cNvPr id="25" name="Imagen 24">
            <a:extLst>
              <a:ext uri="{FF2B5EF4-FFF2-40B4-BE49-F238E27FC236}">
                <a16:creationId xmlns:a16="http://schemas.microsoft.com/office/drawing/2014/main" id="{CE84C922-86F5-476B-BF7D-32F7BF1628B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621523" y="3888383"/>
            <a:ext cx="3023846" cy="2275444"/>
          </a:xfrm>
          <a:prstGeom prst="rect">
            <a:avLst/>
          </a:prstGeom>
        </p:spPr>
      </p:pic>
    </p:spTree>
    <p:extLst>
      <p:ext uri="{BB962C8B-B14F-4D97-AF65-F5344CB8AC3E}">
        <p14:creationId xmlns:p14="http://schemas.microsoft.com/office/powerpoint/2010/main" val="20644561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5A420B07-B709-469E-8F5F-EEE7BE9E906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7354" y="740896"/>
            <a:ext cx="3391039" cy="4521386"/>
          </a:xfrm>
        </p:spPr>
      </p:pic>
      <p:pic>
        <p:nvPicPr>
          <p:cNvPr id="7" name="Imagen 6">
            <a:extLst>
              <a:ext uri="{FF2B5EF4-FFF2-40B4-BE49-F238E27FC236}">
                <a16:creationId xmlns:a16="http://schemas.microsoft.com/office/drawing/2014/main" id="{C4CA661F-C3BD-47AE-93B3-EC053D760B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3145" y="1045181"/>
            <a:ext cx="3028950" cy="4145383"/>
          </a:xfrm>
          <a:prstGeom prst="rect">
            <a:avLst/>
          </a:prstGeom>
        </p:spPr>
      </p:pic>
      <p:pic>
        <p:nvPicPr>
          <p:cNvPr id="9" name="Imagen 8">
            <a:extLst>
              <a:ext uri="{FF2B5EF4-FFF2-40B4-BE49-F238E27FC236}">
                <a16:creationId xmlns:a16="http://schemas.microsoft.com/office/drawing/2014/main" id="{1F4C6996-1F18-4FA6-BA38-0AE62E6FD8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38704" y="740895"/>
            <a:ext cx="3337252" cy="4449669"/>
          </a:xfrm>
          <a:prstGeom prst="rect">
            <a:avLst/>
          </a:prstGeom>
        </p:spPr>
      </p:pic>
    </p:spTree>
    <p:extLst>
      <p:ext uri="{BB962C8B-B14F-4D97-AF65-F5344CB8AC3E}">
        <p14:creationId xmlns:p14="http://schemas.microsoft.com/office/powerpoint/2010/main" val="28293894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4B523ABC-0167-46DC-8EB6-72CF72587C8B}"/>
              </a:ext>
            </a:extLst>
          </p:cNvPr>
          <p:cNvSpPr txBox="1">
            <a:spLocks/>
          </p:cNvSpPr>
          <p:nvPr/>
        </p:nvSpPr>
        <p:spPr>
          <a:xfrm>
            <a:off x="726141" y="434181"/>
            <a:ext cx="9914901" cy="2631490"/>
          </a:xfrm>
          <a:prstGeom prst="rect">
            <a:avLst/>
          </a:prstGeom>
          <a:noFill/>
        </p:spPr>
        <p:txBody>
          <a:bodyPr wrap="square" lIns="91440" tIns="45720" rIns="91440" bIns="45720">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C" sz="4000" b="1" dirty="0">
                <a:ln w="12700">
                  <a:solidFill>
                    <a:schemeClr val="accent5"/>
                  </a:solidFill>
                  <a:prstDash val="solid"/>
                </a:ln>
                <a:solidFill>
                  <a:srgbClr val="7030A0"/>
                </a:solidFill>
              </a:rPr>
              <a:t>COMISIÓN PLANIFICACIÓN, PRESUPUESTO.</a:t>
            </a:r>
          </a:p>
          <a:p>
            <a:endParaRPr lang="es-EC" sz="4000" b="1" dirty="0">
              <a:ln w="12700">
                <a:solidFill>
                  <a:schemeClr val="accent5"/>
                </a:solidFill>
                <a:prstDash val="solid"/>
              </a:ln>
              <a:solidFill>
                <a:srgbClr val="7030A0"/>
              </a:solidFill>
            </a:endParaRPr>
          </a:p>
          <a:p>
            <a:r>
              <a:rPr lang="es-EC" sz="4000" b="1" dirty="0">
                <a:ln w="12700">
                  <a:solidFill>
                    <a:schemeClr val="accent5"/>
                  </a:solidFill>
                  <a:prstDash val="solid"/>
                </a:ln>
                <a:solidFill>
                  <a:srgbClr val="7030A0"/>
                </a:solidFill>
              </a:rPr>
              <a:t>COMISION ECOLOGICO-AMBIENTAL </a:t>
            </a:r>
          </a:p>
          <a:p>
            <a:endParaRPr lang="es-EC" sz="4500" b="1" dirty="0">
              <a:ln w="12700">
                <a:solidFill>
                  <a:schemeClr val="accent5"/>
                </a:solidFill>
                <a:prstDash val="solid"/>
              </a:ln>
              <a:solidFill>
                <a:srgbClr val="7030A0"/>
              </a:solidFill>
            </a:endParaRPr>
          </a:p>
        </p:txBody>
      </p:sp>
      <p:sp>
        <p:nvSpPr>
          <p:cNvPr id="7" name="Rectángulo 3">
            <a:extLst>
              <a:ext uri="{FF2B5EF4-FFF2-40B4-BE49-F238E27FC236}">
                <a16:creationId xmlns:a16="http://schemas.microsoft.com/office/drawing/2014/main" id="{4B523ABC-0167-46DC-8EB6-72CF72587C8B}"/>
              </a:ext>
            </a:extLst>
          </p:cNvPr>
          <p:cNvSpPr txBox="1">
            <a:spLocks/>
          </p:cNvSpPr>
          <p:nvPr/>
        </p:nvSpPr>
        <p:spPr>
          <a:xfrm>
            <a:off x="1285875" y="5836163"/>
            <a:ext cx="3561203" cy="477054"/>
          </a:xfrm>
          <a:prstGeom prst="rect">
            <a:avLst/>
          </a:prstGeom>
          <a:noFill/>
        </p:spPr>
        <p:txBody>
          <a:bodyPr wrap="square" lIns="91440" tIns="45720" rIns="91440" bIns="45720">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C" sz="2500" b="1" i="1" dirty="0">
                <a:ln w="12700">
                  <a:solidFill>
                    <a:schemeClr val="accent5"/>
                  </a:solidFill>
                  <a:prstDash val="solid"/>
                </a:ln>
                <a:solidFill>
                  <a:srgbClr val="7030A0"/>
                </a:solidFill>
                <a:latin typeface="Bradley Hand ITC" pitchFamily="66" charset="0"/>
              </a:rPr>
              <a:t>Sr. Manuel Sigua</a:t>
            </a:r>
          </a:p>
        </p:txBody>
      </p:sp>
      <p:pic>
        <p:nvPicPr>
          <p:cNvPr id="3" name="Imagen 2">
            <a:extLst>
              <a:ext uri="{FF2B5EF4-FFF2-40B4-BE49-F238E27FC236}">
                <a16:creationId xmlns:a16="http://schemas.microsoft.com/office/drawing/2014/main" id="{2870EE19-30D1-AD10-9E40-72F7FC3CA1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18646" y="2864722"/>
            <a:ext cx="3956000" cy="2637333"/>
          </a:xfrm>
          <a:prstGeom prst="rect">
            <a:avLst/>
          </a:prstGeom>
        </p:spPr>
      </p:pic>
      <p:pic>
        <p:nvPicPr>
          <p:cNvPr id="9" name="Imagen 8">
            <a:extLst>
              <a:ext uri="{FF2B5EF4-FFF2-40B4-BE49-F238E27FC236}">
                <a16:creationId xmlns:a16="http://schemas.microsoft.com/office/drawing/2014/main" id="{C059749C-CB4C-C378-EE5D-4E32982D5B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9298" y="2888698"/>
            <a:ext cx="3561202" cy="2637333"/>
          </a:xfrm>
          <a:prstGeom prst="rect">
            <a:avLst/>
          </a:prstGeom>
        </p:spPr>
      </p:pic>
    </p:spTree>
    <p:extLst>
      <p:ext uri="{BB962C8B-B14F-4D97-AF65-F5344CB8AC3E}">
        <p14:creationId xmlns:p14="http://schemas.microsoft.com/office/powerpoint/2010/main" val="24560598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79DE15B4-A792-4A81-9B41-F61418284591}"/>
              </a:ext>
            </a:extLst>
          </p:cNvPr>
          <p:cNvSpPr txBox="1"/>
          <p:nvPr/>
        </p:nvSpPr>
        <p:spPr>
          <a:xfrm>
            <a:off x="1775520" y="1412776"/>
            <a:ext cx="4445718" cy="553998"/>
          </a:xfrm>
          <a:prstGeom prst="rect">
            <a:avLst/>
          </a:prstGeom>
          <a:noFill/>
        </p:spPr>
        <p:txBody>
          <a:bodyPr wrap="square" rtlCol="0">
            <a:spAutoFit/>
          </a:bodyPr>
          <a:lstStyle/>
          <a:p>
            <a:r>
              <a:rPr lang="es-ES" sz="3000" b="1" dirty="0"/>
              <a:t>Monto total: 2, 500 $ </a:t>
            </a:r>
            <a:endParaRPr lang="es-EC" sz="3000" b="1" dirty="0"/>
          </a:p>
        </p:txBody>
      </p:sp>
      <p:sp>
        <p:nvSpPr>
          <p:cNvPr id="7" name="Rectángulo: esquinas redondeadas 6">
            <a:extLst>
              <a:ext uri="{FF2B5EF4-FFF2-40B4-BE49-F238E27FC236}">
                <a16:creationId xmlns:a16="http://schemas.microsoft.com/office/drawing/2014/main" id="{3D077BB6-EA11-440C-BFAC-F3579C9D7F73}"/>
              </a:ext>
            </a:extLst>
          </p:cNvPr>
          <p:cNvSpPr/>
          <p:nvPr/>
        </p:nvSpPr>
        <p:spPr>
          <a:xfrm>
            <a:off x="1775520" y="116632"/>
            <a:ext cx="8892480" cy="1152128"/>
          </a:xfrm>
          <a:prstGeom prst="roundRect">
            <a:avLst/>
          </a:prstGeom>
          <a:solidFill>
            <a:srgbClr val="C9BDB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2800" dirty="0">
                <a:latin typeface="Arial Black" panose="020B0A04020102020204" pitchFamily="34" charset="0"/>
              </a:rPr>
              <a:t>REFORESTACION DE ESPACIOS PUBLICOS</a:t>
            </a:r>
          </a:p>
        </p:txBody>
      </p:sp>
      <p:pic>
        <p:nvPicPr>
          <p:cNvPr id="9" name="Imagen 8">
            <a:extLst>
              <a:ext uri="{FF2B5EF4-FFF2-40B4-BE49-F238E27FC236}">
                <a16:creationId xmlns:a16="http://schemas.microsoft.com/office/drawing/2014/main" id="{94A7BE4B-2782-354F-C886-8BF1F6EF75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66953" y="1844825"/>
            <a:ext cx="3309833" cy="2477801"/>
          </a:xfrm>
          <a:prstGeom prst="rect">
            <a:avLst/>
          </a:prstGeom>
        </p:spPr>
      </p:pic>
      <p:pic>
        <p:nvPicPr>
          <p:cNvPr id="14" name="Imagen 13">
            <a:extLst>
              <a:ext uri="{FF2B5EF4-FFF2-40B4-BE49-F238E27FC236}">
                <a16:creationId xmlns:a16="http://schemas.microsoft.com/office/drawing/2014/main" id="{E76A15B5-0B66-65D8-2537-1D10A861F3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13111" y="1984450"/>
            <a:ext cx="3309833" cy="2477801"/>
          </a:xfrm>
          <a:prstGeom prst="rect">
            <a:avLst/>
          </a:prstGeom>
        </p:spPr>
      </p:pic>
      <p:pic>
        <p:nvPicPr>
          <p:cNvPr id="16" name="Imagen 15">
            <a:extLst>
              <a:ext uri="{FF2B5EF4-FFF2-40B4-BE49-F238E27FC236}">
                <a16:creationId xmlns:a16="http://schemas.microsoft.com/office/drawing/2014/main" id="{25F14848-83EA-18C6-FDE7-57552B878BD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78511" y="4635500"/>
            <a:ext cx="3486718" cy="2105866"/>
          </a:xfrm>
          <a:prstGeom prst="rect">
            <a:avLst/>
          </a:prstGeom>
        </p:spPr>
      </p:pic>
      <p:pic>
        <p:nvPicPr>
          <p:cNvPr id="1026" name="Picture 2" descr="C:\Users\VOCALES\Desktop\344282029_799700928154351_6643718808554414783_n.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13111" y="4635500"/>
            <a:ext cx="3309833" cy="21058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89315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2459088" y="1851670"/>
            <a:ext cx="8208912" cy="1937370"/>
          </a:xfrm>
        </p:spPr>
        <p:txBody>
          <a:bodyPr>
            <a:normAutofit/>
          </a:bodyPr>
          <a:lstStyle/>
          <a:p>
            <a:pPr marL="342900" indent="-342900" algn="just">
              <a:buFont typeface="Arial" panose="020B0604020202020204" pitchFamily="34" charset="0"/>
              <a:buChar char="•"/>
            </a:pPr>
            <a:r>
              <a:rPr lang="es-EC" sz="2500" b="1" dirty="0"/>
              <a:t>Reforestación y mantenimiento: </a:t>
            </a:r>
          </a:p>
          <a:p>
            <a:pPr marL="342900" indent="-342900">
              <a:buFont typeface="Courier New" panose="02070309020205020404" pitchFamily="49" charset="0"/>
              <a:buChar char="o"/>
            </a:pPr>
            <a:r>
              <a:rPr lang="es-EC" sz="2500" b="1" dirty="0"/>
              <a:t> Cementerio</a:t>
            </a:r>
          </a:p>
          <a:p>
            <a:pPr marL="342900" indent="-342900">
              <a:buFont typeface="Courier New" panose="02070309020205020404" pitchFamily="49" charset="0"/>
              <a:buChar char="o"/>
            </a:pPr>
            <a:r>
              <a:rPr lang="es-EC" sz="2500" b="1" dirty="0"/>
              <a:t>Mirador </a:t>
            </a:r>
          </a:p>
          <a:p>
            <a:pPr marL="342900" indent="-342900">
              <a:buFont typeface="Courier New" panose="02070309020205020404" pitchFamily="49" charset="0"/>
              <a:buChar char="o"/>
            </a:pPr>
            <a:r>
              <a:rPr lang="es-EC" sz="2500" b="1" dirty="0"/>
              <a:t>Alcantarillado de Shabalula sur.</a:t>
            </a:r>
          </a:p>
          <a:p>
            <a:pPr marL="342900" indent="-342900" algn="just">
              <a:buFont typeface="Arial" panose="020B0604020202020204" pitchFamily="34" charset="0"/>
              <a:buChar char="•"/>
            </a:pPr>
            <a:endParaRPr lang="es-EC" sz="2500" b="1" dirty="0"/>
          </a:p>
          <a:p>
            <a:pPr marL="342900" indent="-342900" algn="just">
              <a:buFont typeface="Arial" panose="020B0604020202020204" pitchFamily="34" charset="0"/>
              <a:buChar char="•"/>
            </a:pPr>
            <a:endParaRPr lang="es-EC" dirty="0"/>
          </a:p>
          <a:p>
            <a:endParaRPr lang="es-EC" dirty="0"/>
          </a:p>
        </p:txBody>
      </p:sp>
      <p:sp>
        <p:nvSpPr>
          <p:cNvPr id="8" name="Rectángulo: esquinas redondeadas 6">
            <a:extLst>
              <a:ext uri="{FF2B5EF4-FFF2-40B4-BE49-F238E27FC236}">
                <a16:creationId xmlns:a16="http://schemas.microsoft.com/office/drawing/2014/main" id="{3D077BB6-EA11-440C-BFAC-F3579C9D7F73}"/>
              </a:ext>
            </a:extLst>
          </p:cNvPr>
          <p:cNvSpPr/>
          <p:nvPr/>
        </p:nvSpPr>
        <p:spPr>
          <a:xfrm>
            <a:off x="2021095" y="448287"/>
            <a:ext cx="8466333" cy="1152128"/>
          </a:xfrm>
          <a:prstGeom prst="roundRect">
            <a:avLst/>
          </a:prstGeom>
          <a:solidFill>
            <a:srgbClr val="C9BDB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800" dirty="0">
                <a:latin typeface="Arial Black" panose="020B0A04020102020204" pitchFamily="34" charset="0"/>
              </a:rPr>
              <a:t>REFORESTACION DE ESPACIOS PUBLICOS </a:t>
            </a:r>
          </a:p>
        </p:txBody>
      </p:sp>
      <p:pic>
        <p:nvPicPr>
          <p:cNvPr id="12" name="Imagen 11">
            <a:extLst>
              <a:ext uri="{FF2B5EF4-FFF2-40B4-BE49-F238E27FC236}">
                <a16:creationId xmlns:a16="http://schemas.microsoft.com/office/drawing/2014/main" id="{168D33BF-E54F-6BFF-BECD-257E7E5EC21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21095" y="3861049"/>
            <a:ext cx="4166055" cy="2967021"/>
          </a:xfrm>
          <a:prstGeom prst="rect">
            <a:avLst/>
          </a:prstGeom>
        </p:spPr>
      </p:pic>
      <p:pic>
        <p:nvPicPr>
          <p:cNvPr id="13" name="Imagen 12">
            <a:extLst>
              <a:ext uri="{FF2B5EF4-FFF2-40B4-BE49-F238E27FC236}">
                <a16:creationId xmlns:a16="http://schemas.microsoft.com/office/drawing/2014/main" id="{55E4EAB5-558C-9951-49F9-BBB1F8ACBF3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83358" y="3861048"/>
            <a:ext cx="3888432" cy="2780928"/>
          </a:xfrm>
          <a:prstGeom prst="rect">
            <a:avLst/>
          </a:prstGeom>
        </p:spPr>
      </p:pic>
    </p:spTree>
    <p:extLst>
      <p:ext uri="{BB962C8B-B14F-4D97-AF65-F5344CB8AC3E}">
        <p14:creationId xmlns:p14="http://schemas.microsoft.com/office/powerpoint/2010/main" val="18574752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1806131" y="968825"/>
            <a:ext cx="8466332" cy="1728192"/>
          </a:xfrm>
        </p:spPr>
        <p:txBody>
          <a:bodyPr>
            <a:normAutofit lnSpcReduction="10000"/>
          </a:bodyPr>
          <a:lstStyle/>
          <a:p>
            <a:pPr marL="342900" indent="-342900" algn="just">
              <a:buFont typeface="Wingdings" panose="05000000000000000000" pitchFamily="2" charset="2"/>
              <a:buChar char="§"/>
            </a:pPr>
            <a:r>
              <a:rPr lang="es-EC" b="1" u="sng" dirty="0"/>
              <a:t>Sector </a:t>
            </a:r>
            <a:r>
              <a:rPr lang="es-EC" b="1" u="sng" dirty="0" err="1"/>
              <a:t>Shabalula</a:t>
            </a:r>
            <a:r>
              <a:rPr lang="es-EC" b="1" u="sng" dirty="0"/>
              <a:t> Sur</a:t>
            </a:r>
          </a:p>
          <a:p>
            <a:pPr marL="342900" indent="-342900" algn="just">
              <a:buFont typeface="Wingdings" panose="05000000000000000000" pitchFamily="2" charset="2"/>
              <a:buChar char="§"/>
            </a:pPr>
            <a:r>
              <a:rPr lang="es-EC" b="1" u="sng" dirty="0"/>
              <a:t>Sector Shucos, Loma del Sabor   </a:t>
            </a:r>
          </a:p>
          <a:p>
            <a:pPr marL="285750" indent="-285750" algn="just">
              <a:buFont typeface="Wingdings" panose="05000000000000000000" pitchFamily="2" charset="2"/>
              <a:buChar char="Ø"/>
            </a:pPr>
            <a:r>
              <a:rPr lang="es-EC" dirty="0"/>
              <a:t>Presupuesto del 2020 del GAD Municipal Chordeleg.</a:t>
            </a:r>
          </a:p>
          <a:p>
            <a:pPr marL="285750" indent="-285750" algn="just">
              <a:buFont typeface="Wingdings" panose="05000000000000000000" pitchFamily="2" charset="2"/>
              <a:buChar char="Ø"/>
            </a:pPr>
            <a:r>
              <a:rPr lang="es-EC" dirty="0"/>
              <a:t>Valor: 29.189,00</a:t>
            </a:r>
          </a:p>
          <a:p>
            <a:pPr algn="just"/>
            <a:endParaRPr lang="es-EC" dirty="0"/>
          </a:p>
          <a:p>
            <a:pPr marL="342900" indent="-342900" algn="just">
              <a:buFont typeface="Wingdings" panose="05000000000000000000" pitchFamily="2" charset="2"/>
              <a:buChar char="§"/>
            </a:pPr>
            <a:endParaRPr lang="es-EC" dirty="0"/>
          </a:p>
          <a:p>
            <a:endParaRPr lang="es-EC" dirty="0"/>
          </a:p>
        </p:txBody>
      </p:sp>
      <p:sp>
        <p:nvSpPr>
          <p:cNvPr id="9" name="Rectángulo: esquinas redondeadas 6">
            <a:extLst>
              <a:ext uri="{FF2B5EF4-FFF2-40B4-BE49-F238E27FC236}">
                <a16:creationId xmlns:a16="http://schemas.microsoft.com/office/drawing/2014/main" id="{3D077BB6-EA11-440C-BFAC-F3579C9D7F73}"/>
              </a:ext>
            </a:extLst>
          </p:cNvPr>
          <p:cNvSpPr/>
          <p:nvPr/>
        </p:nvSpPr>
        <p:spPr>
          <a:xfrm>
            <a:off x="1806132" y="188640"/>
            <a:ext cx="8466333" cy="648072"/>
          </a:xfrm>
          <a:prstGeom prst="roundRect">
            <a:avLst/>
          </a:prstGeom>
          <a:solidFill>
            <a:srgbClr val="C9BDB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sz="2800" dirty="0">
              <a:latin typeface="Arial Black" panose="020B0A04020102020204" pitchFamily="34" charset="0"/>
            </a:endParaRPr>
          </a:p>
        </p:txBody>
      </p:sp>
      <p:sp>
        <p:nvSpPr>
          <p:cNvPr id="12" name="Título 1"/>
          <p:cNvSpPr txBox="1">
            <a:spLocks/>
          </p:cNvSpPr>
          <p:nvPr/>
        </p:nvSpPr>
        <p:spPr>
          <a:xfrm>
            <a:off x="2279576" y="320046"/>
            <a:ext cx="7776864" cy="51666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C" sz="2500" b="1" dirty="0">
                <a:solidFill>
                  <a:schemeClr val="lt1"/>
                </a:solidFill>
                <a:latin typeface="Arial" panose="020B0604020202020204" pitchFamily="34" charset="0"/>
                <a:ea typeface="+mn-ea"/>
                <a:cs typeface="Arial" panose="020B0604020202020204" pitchFamily="34" charset="0"/>
              </a:rPr>
              <a:t>ALCANTARILLADO DE AGUAS RESIDUALES</a:t>
            </a:r>
          </a:p>
        </p:txBody>
      </p:sp>
      <p:pic>
        <p:nvPicPr>
          <p:cNvPr id="2" name="Imagen 1">
            <a:extLst>
              <a:ext uri="{FF2B5EF4-FFF2-40B4-BE49-F238E27FC236}">
                <a16:creationId xmlns:a16="http://schemas.microsoft.com/office/drawing/2014/main" id="{DF295C90-04E1-E515-1DFF-E3307DD4905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19537" y="2697018"/>
            <a:ext cx="2490060" cy="2050177"/>
          </a:xfrm>
          <a:prstGeom prst="rect">
            <a:avLst/>
          </a:prstGeom>
        </p:spPr>
      </p:pic>
      <p:pic>
        <p:nvPicPr>
          <p:cNvPr id="5" name="Imagen 4">
            <a:extLst>
              <a:ext uri="{FF2B5EF4-FFF2-40B4-BE49-F238E27FC236}">
                <a16:creationId xmlns:a16="http://schemas.microsoft.com/office/drawing/2014/main" id="{D9875A5E-6261-DE8E-E1EE-FE8F067CF6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1538" y="2697018"/>
            <a:ext cx="2612941" cy="2050177"/>
          </a:xfrm>
          <a:prstGeom prst="rect">
            <a:avLst/>
          </a:prstGeom>
        </p:spPr>
      </p:pic>
      <p:pic>
        <p:nvPicPr>
          <p:cNvPr id="10" name="Imagen 9">
            <a:extLst>
              <a:ext uri="{FF2B5EF4-FFF2-40B4-BE49-F238E27FC236}">
                <a16:creationId xmlns:a16="http://schemas.microsoft.com/office/drawing/2014/main" id="{05CF7391-C505-BDC0-4D55-4CF7C244A06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12839" y="2697018"/>
            <a:ext cx="2885595" cy="2050177"/>
          </a:xfrm>
          <a:prstGeom prst="rect">
            <a:avLst/>
          </a:prstGeom>
        </p:spPr>
      </p:pic>
      <p:pic>
        <p:nvPicPr>
          <p:cNvPr id="13" name="Imagen 12">
            <a:extLst>
              <a:ext uri="{FF2B5EF4-FFF2-40B4-BE49-F238E27FC236}">
                <a16:creationId xmlns:a16="http://schemas.microsoft.com/office/drawing/2014/main" id="{F15F5A31-17D9-97EE-4ABE-CFF9E2693C3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80977" y="4807824"/>
            <a:ext cx="2428620" cy="2050177"/>
          </a:xfrm>
          <a:prstGeom prst="rect">
            <a:avLst/>
          </a:prstGeom>
        </p:spPr>
      </p:pic>
      <p:pic>
        <p:nvPicPr>
          <p:cNvPr id="15" name="Imagen 14">
            <a:extLst>
              <a:ext uri="{FF2B5EF4-FFF2-40B4-BE49-F238E27FC236}">
                <a16:creationId xmlns:a16="http://schemas.microsoft.com/office/drawing/2014/main" id="{4A9A4D95-28A8-7447-2A5B-E868B5D1599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861537" y="4861082"/>
            <a:ext cx="2612940" cy="2056187"/>
          </a:xfrm>
          <a:prstGeom prst="rect">
            <a:avLst/>
          </a:prstGeom>
        </p:spPr>
      </p:pic>
      <p:pic>
        <p:nvPicPr>
          <p:cNvPr id="17" name="Imagen 16">
            <a:extLst>
              <a:ext uri="{FF2B5EF4-FFF2-40B4-BE49-F238E27FC236}">
                <a16:creationId xmlns:a16="http://schemas.microsoft.com/office/drawing/2014/main" id="{8631DBB6-DC68-85E4-B22C-193FF06EBED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12838" y="4807824"/>
            <a:ext cx="2885594" cy="2050177"/>
          </a:xfrm>
          <a:prstGeom prst="rect">
            <a:avLst/>
          </a:prstGeom>
        </p:spPr>
      </p:pic>
    </p:spTree>
    <p:extLst>
      <p:ext uri="{BB962C8B-B14F-4D97-AF65-F5344CB8AC3E}">
        <p14:creationId xmlns:p14="http://schemas.microsoft.com/office/powerpoint/2010/main" val="20572767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AE4487-79EE-45D1-8E57-0E480910E670}"/>
              </a:ext>
            </a:extLst>
          </p:cNvPr>
          <p:cNvSpPr>
            <a:spLocks noGrp="1"/>
          </p:cNvSpPr>
          <p:nvPr>
            <p:ph type="ctrTitle"/>
          </p:nvPr>
        </p:nvSpPr>
        <p:spPr>
          <a:xfrm>
            <a:off x="3215681" y="476673"/>
            <a:ext cx="6600451" cy="2262781"/>
          </a:xfrm>
        </p:spPr>
        <p:txBody>
          <a:bodyPr>
            <a:normAutofit fontScale="90000"/>
          </a:bodyPr>
          <a:lstStyle/>
          <a:p>
            <a:pPr algn="ctr"/>
            <a:r>
              <a:rPr lang="es-EC" b="1" dirty="0"/>
              <a:t>VISITA DE LAS VERTIENTES DE AGUA</a:t>
            </a:r>
          </a:p>
        </p:txBody>
      </p:sp>
      <p:pic>
        <p:nvPicPr>
          <p:cNvPr id="5" name="Imagen 4">
            <a:extLst>
              <a:ext uri="{FF2B5EF4-FFF2-40B4-BE49-F238E27FC236}">
                <a16:creationId xmlns:a16="http://schemas.microsoft.com/office/drawing/2014/main" id="{90D706CD-95D3-430D-AABD-5480DCC29D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0" y="2832108"/>
            <a:ext cx="3791744" cy="2757132"/>
          </a:xfrm>
          <a:prstGeom prst="rect">
            <a:avLst/>
          </a:prstGeom>
        </p:spPr>
      </p:pic>
      <p:pic>
        <p:nvPicPr>
          <p:cNvPr id="9" name="Imagen 8">
            <a:extLst>
              <a:ext uri="{FF2B5EF4-FFF2-40B4-BE49-F238E27FC236}">
                <a16:creationId xmlns:a16="http://schemas.microsoft.com/office/drawing/2014/main" id="{7C2E844A-BB6D-49F9-9472-CDCAAF363C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60096" y="2853812"/>
            <a:ext cx="3384376" cy="2735428"/>
          </a:xfrm>
          <a:prstGeom prst="rect">
            <a:avLst/>
          </a:prstGeom>
        </p:spPr>
      </p:pic>
    </p:spTree>
    <p:extLst>
      <p:ext uri="{BB962C8B-B14F-4D97-AF65-F5344CB8AC3E}">
        <p14:creationId xmlns:p14="http://schemas.microsoft.com/office/powerpoint/2010/main" val="1540586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2276621" y="1534088"/>
            <a:ext cx="8067851" cy="1750896"/>
          </a:xfrm>
        </p:spPr>
        <p:txBody>
          <a:bodyPr>
            <a:normAutofit fontScale="92500" lnSpcReduction="20000"/>
          </a:bodyPr>
          <a:lstStyle/>
          <a:p>
            <a:pPr algn="just"/>
            <a:r>
              <a:rPr lang="es-EC" dirty="0"/>
              <a:t>Trabajamos en conjunto con la ciudadanía y miembros del Gad parroquial en:</a:t>
            </a:r>
          </a:p>
          <a:p>
            <a:pPr marL="285750" indent="-285750" algn="just">
              <a:buFont typeface="Arial" panose="020B0604020202020204" pitchFamily="34" charset="0"/>
              <a:buChar char="•"/>
            </a:pPr>
            <a:r>
              <a:rPr lang="es-EC" dirty="0"/>
              <a:t>Mingas y trabajos</a:t>
            </a:r>
          </a:p>
          <a:p>
            <a:pPr marL="285750" indent="-285750" algn="just">
              <a:buFont typeface="Arial" panose="020B0604020202020204" pitchFamily="34" charset="0"/>
              <a:buChar char="•"/>
            </a:pPr>
            <a:r>
              <a:rPr lang="es-EC" dirty="0"/>
              <a:t>Eventos sociales</a:t>
            </a:r>
          </a:p>
          <a:p>
            <a:pPr marL="285750" indent="-285750" algn="just">
              <a:buFont typeface="Arial" panose="020B0604020202020204" pitchFamily="34" charset="0"/>
              <a:buChar char="•"/>
            </a:pPr>
            <a:r>
              <a:rPr lang="es-EC" dirty="0"/>
              <a:t>Eventos políticos. </a:t>
            </a:r>
          </a:p>
        </p:txBody>
      </p:sp>
      <p:sp>
        <p:nvSpPr>
          <p:cNvPr id="8" name="Rectángulo: esquinas redondeadas 6">
            <a:extLst>
              <a:ext uri="{FF2B5EF4-FFF2-40B4-BE49-F238E27FC236}">
                <a16:creationId xmlns:a16="http://schemas.microsoft.com/office/drawing/2014/main" id="{3D077BB6-EA11-440C-BFAC-F3579C9D7F73}"/>
              </a:ext>
            </a:extLst>
          </p:cNvPr>
          <p:cNvSpPr/>
          <p:nvPr/>
        </p:nvSpPr>
        <p:spPr>
          <a:xfrm>
            <a:off x="3719736" y="404664"/>
            <a:ext cx="5472609" cy="936104"/>
          </a:xfrm>
          <a:prstGeom prst="roundRect">
            <a:avLst/>
          </a:prstGeom>
          <a:solidFill>
            <a:srgbClr val="C9BDB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500" dirty="0">
                <a:latin typeface="Arial Black" panose="020B0A04020102020204" pitchFamily="34" charset="0"/>
              </a:rPr>
              <a:t>TRABAJO SOCIAL</a:t>
            </a:r>
          </a:p>
        </p:txBody>
      </p:sp>
      <p:pic>
        <p:nvPicPr>
          <p:cNvPr id="10" name="Imagen 9">
            <a:extLst>
              <a:ext uri="{FF2B5EF4-FFF2-40B4-BE49-F238E27FC236}">
                <a16:creationId xmlns:a16="http://schemas.microsoft.com/office/drawing/2014/main" id="{3D0FA6E5-1B67-254D-6949-F77E370766A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47528" y="3573017"/>
            <a:ext cx="2031690" cy="2708920"/>
          </a:xfrm>
          <a:prstGeom prst="rect">
            <a:avLst/>
          </a:prstGeom>
        </p:spPr>
      </p:pic>
      <p:pic>
        <p:nvPicPr>
          <p:cNvPr id="12" name="Imagen 11">
            <a:extLst>
              <a:ext uri="{FF2B5EF4-FFF2-40B4-BE49-F238E27FC236}">
                <a16:creationId xmlns:a16="http://schemas.microsoft.com/office/drawing/2014/main" id="{0DA99110-D7FC-9388-B5A8-61D6BA2729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7768" y="3573016"/>
            <a:ext cx="1803260" cy="2708921"/>
          </a:xfrm>
          <a:prstGeom prst="rect">
            <a:avLst/>
          </a:prstGeom>
        </p:spPr>
      </p:pic>
      <p:pic>
        <p:nvPicPr>
          <p:cNvPr id="14" name="Imagen 13">
            <a:extLst>
              <a:ext uri="{FF2B5EF4-FFF2-40B4-BE49-F238E27FC236}">
                <a16:creationId xmlns:a16="http://schemas.microsoft.com/office/drawing/2014/main" id="{295BB71E-C578-664F-8929-D4BE24F0AA0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73678" y="3571020"/>
            <a:ext cx="2138547" cy="2592289"/>
          </a:xfrm>
          <a:prstGeom prst="rect">
            <a:avLst/>
          </a:prstGeom>
        </p:spPr>
      </p:pic>
      <p:pic>
        <p:nvPicPr>
          <p:cNvPr id="16" name="Imagen 15">
            <a:extLst>
              <a:ext uri="{FF2B5EF4-FFF2-40B4-BE49-F238E27FC236}">
                <a16:creationId xmlns:a16="http://schemas.microsoft.com/office/drawing/2014/main" id="{FABA81FE-88E4-8BE4-9A48-0CC16632C9F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96396" y="3579240"/>
            <a:ext cx="2264100" cy="2584068"/>
          </a:xfrm>
          <a:prstGeom prst="rect">
            <a:avLst/>
          </a:prstGeom>
        </p:spPr>
      </p:pic>
    </p:spTree>
    <p:extLst>
      <p:ext uri="{BB962C8B-B14F-4D97-AF65-F5344CB8AC3E}">
        <p14:creationId xmlns:p14="http://schemas.microsoft.com/office/powerpoint/2010/main" val="27415507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67609" y="1484784"/>
            <a:ext cx="6476031" cy="4427576"/>
          </a:xfrm>
        </p:spPr>
        <p:style>
          <a:lnRef idx="1">
            <a:schemeClr val="accent3"/>
          </a:lnRef>
          <a:fillRef idx="2">
            <a:schemeClr val="accent3"/>
          </a:fillRef>
          <a:effectRef idx="1">
            <a:schemeClr val="accent3"/>
          </a:effectRef>
          <a:fontRef idx="minor">
            <a:schemeClr val="dk1"/>
          </a:fontRef>
        </p:style>
        <p:txBody>
          <a:bodyPr>
            <a:normAutofit fontScale="90000"/>
          </a:bodyPr>
          <a:lstStyle/>
          <a:p>
            <a:r>
              <a:rPr lang="es-EC" dirty="0"/>
              <a:t>He cumplido con todas las obligaciones como manda la ley el de participar en todas las reuniones ordinarias , extraordinarias y como legislador y fiscalizador del GAD Parroquial.</a:t>
            </a:r>
          </a:p>
        </p:txBody>
      </p:sp>
    </p:spTree>
    <p:extLst>
      <p:ext uri="{BB962C8B-B14F-4D97-AF65-F5344CB8AC3E}">
        <p14:creationId xmlns:p14="http://schemas.microsoft.com/office/powerpoint/2010/main" val="20205929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7A07E303-3642-4BE9-83D3-CA0F7DF7B188}"/>
              </a:ext>
            </a:extLst>
          </p:cNvPr>
          <p:cNvSpPr txBox="1">
            <a:spLocks noGrp="1"/>
          </p:cNvSpPr>
          <p:nvPr>
            <p:ph type="title"/>
          </p:nvPr>
        </p:nvSpPr>
        <p:spPr>
          <a:xfrm>
            <a:off x="1178859" y="2354775"/>
            <a:ext cx="10515600" cy="1380378"/>
          </a:xfrm>
          <a:prstGeom prst="rect">
            <a:avLst/>
          </a:prstGeom>
          <a:noFill/>
        </p:spPr>
        <p:txBody>
          <a:bodyPr wrap="square" lIns="91440" tIns="45720" rIns="91440" bIns="45720">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C" sz="4800" b="1" dirty="0">
                <a:ln w="12700">
                  <a:solidFill>
                    <a:schemeClr val="accent5"/>
                  </a:solidFill>
                  <a:prstDash val="solid"/>
                </a:ln>
                <a:solidFill>
                  <a:srgbClr val="7030A0"/>
                </a:solidFill>
              </a:rPr>
              <a:t>COMISIÓN ASENTAMIENTOS HUMANOS </a:t>
            </a:r>
          </a:p>
          <a:p>
            <a:endParaRPr lang="es-EC" sz="4500" b="1" dirty="0">
              <a:ln w="12700">
                <a:solidFill>
                  <a:schemeClr val="accent5"/>
                </a:solidFill>
                <a:prstDash val="solid"/>
              </a:ln>
              <a:solidFill>
                <a:srgbClr val="7030A0"/>
              </a:solidFill>
            </a:endParaRPr>
          </a:p>
        </p:txBody>
      </p:sp>
    </p:spTree>
    <p:extLst>
      <p:ext uri="{BB962C8B-B14F-4D97-AF65-F5344CB8AC3E}">
        <p14:creationId xmlns:p14="http://schemas.microsoft.com/office/powerpoint/2010/main" val="35182815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4B523ABC-0167-46DC-8EB6-72CF72587C8B}"/>
              </a:ext>
            </a:extLst>
          </p:cNvPr>
          <p:cNvSpPr>
            <a:spLocks noGrp="1"/>
          </p:cNvSpPr>
          <p:nvPr>
            <p:ph type="ctrTitle"/>
          </p:nvPr>
        </p:nvSpPr>
        <p:spPr>
          <a:xfrm>
            <a:off x="2882316" y="545087"/>
            <a:ext cx="6339749" cy="840230"/>
          </a:xfrm>
          <a:prstGeom prst="rect">
            <a:avLst/>
          </a:prstGeom>
          <a:noFill/>
        </p:spPr>
        <p:txBody>
          <a:bodyPr vert="horz" wrap="none" lIns="91440" tIns="45720" rIns="91440" bIns="45720" rtlCol="0" anchor="b">
            <a:spAutoFit/>
          </a:bodyPr>
          <a:lstStyle/>
          <a:p>
            <a:pPr algn="ctr"/>
            <a:r>
              <a:rPr lang="es-MX" sz="5400" b="1" dirty="0">
                <a:ln w="12700">
                  <a:solidFill>
                    <a:schemeClr val="accent5"/>
                  </a:solidFill>
                  <a:prstDash val="solid"/>
                </a:ln>
                <a:solidFill>
                  <a:srgbClr val="7030A0"/>
                </a:solidFill>
              </a:rPr>
              <a:t>Proyectos Presentados</a:t>
            </a:r>
            <a:endParaRPr lang="es-EC" sz="5400" b="1" dirty="0">
              <a:ln w="12700">
                <a:solidFill>
                  <a:schemeClr val="accent5"/>
                </a:solidFill>
                <a:prstDash val="solid"/>
              </a:ln>
              <a:solidFill>
                <a:srgbClr val="7030A0"/>
              </a:solidFill>
            </a:endParaRPr>
          </a:p>
        </p:txBody>
      </p:sp>
      <p:sp>
        <p:nvSpPr>
          <p:cNvPr id="5" name="Rectángulo: esquinas redondeadas 6">
            <a:extLst>
              <a:ext uri="{FF2B5EF4-FFF2-40B4-BE49-F238E27FC236}">
                <a16:creationId xmlns:a16="http://schemas.microsoft.com/office/drawing/2014/main" id="{7C9F636E-B96F-4BFD-8BD6-122400C94AF8}"/>
              </a:ext>
            </a:extLst>
          </p:cNvPr>
          <p:cNvSpPr/>
          <p:nvPr/>
        </p:nvSpPr>
        <p:spPr>
          <a:xfrm>
            <a:off x="2927648" y="1484784"/>
            <a:ext cx="2664296" cy="1944216"/>
          </a:xfrm>
          <a:prstGeom prst="roundRect">
            <a:avLst/>
          </a:prstGeom>
          <a:solidFill>
            <a:schemeClr val="accent5">
              <a:lumMod val="20000"/>
              <a:lumOff val="80000"/>
            </a:schemeClr>
          </a:solidFill>
        </p:spPr>
        <p:style>
          <a:lnRef idx="2">
            <a:schemeClr val="accent3"/>
          </a:lnRef>
          <a:fillRef idx="1">
            <a:schemeClr val="lt1"/>
          </a:fillRef>
          <a:effectRef idx="0">
            <a:schemeClr val="accent3"/>
          </a:effectRef>
          <a:fontRef idx="minor">
            <a:schemeClr val="dk1"/>
          </a:fontRef>
        </p:style>
        <p:txBody>
          <a:bodyPr rtlCol="0" anchor="ctr"/>
          <a:lstStyle/>
          <a:p>
            <a:pPr algn="ctr"/>
            <a:r>
              <a:rPr lang="es-MX" dirty="0">
                <a:solidFill>
                  <a:schemeClr val="tx1"/>
                </a:solidFill>
              </a:rPr>
              <a:t>MANTENIMIENTO VIAL Y CAMINOS VECINALES DE LA PARROQUIA LA UNION 2022</a:t>
            </a:r>
            <a:endParaRPr lang="es-EC" dirty="0">
              <a:solidFill>
                <a:schemeClr val="tx1"/>
              </a:solidFill>
            </a:endParaRPr>
          </a:p>
        </p:txBody>
      </p:sp>
      <p:sp>
        <p:nvSpPr>
          <p:cNvPr id="9" name="Rectángulo: esquinas redondeadas 6">
            <a:extLst>
              <a:ext uri="{FF2B5EF4-FFF2-40B4-BE49-F238E27FC236}">
                <a16:creationId xmlns:a16="http://schemas.microsoft.com/office/drawing/2014/main" id="{7C9F636E-B96F-4BFD-8BD6-122400C94AF8}"/>
              </a:ext>
            </a:extLst>
          </p:cNvPr>
          <p:cNvSpPr/>
          <p:nvPr/>
        </p:nvSpPr>
        <p:spPr>
          <a:xfrm>
            <a:off x="6384033" y="1484784"/>
            <a:ext cx="2664297" cy="1944216"/>
          </a:xfrm>
          <a:prstGeom prst="roundRect">
            <a:avLst/>
          </a:prstGeom>
          <a:solidFill>
            <a:schemeClr val="accent5">
              <a:lumMod val="20000"/>
              <a:lumOff val="80000"/>
            </a:schemeClr>
          </a:solidFill>
        </p:spPr>
        <p:style>
          <a:lnRef idx="2">
            <a:schemeClr val="accent3"/>
          </a:lnRef>
          <a:fillRef idx="1">
            <a:schemeClr val="lt1"/>
          </a:fillRef>
          <a:effectRef idx="0">
            <a:schemeClr val="accent3"/>
          </a:effectRef>
          <a:fontRef idx="minor">
            <a:schemeClr val="dk1"/>
          </a:fontRef>
        </p:style>
        <p:txBody>
          <a:bodyPr rtlCol="0" anchor="ctr"/>
          <a:lstStyle/>
          <a:p>
            <a:pPr algn="ctr"/>
            <a:r>
              <a:rPr lang="es-MX" dirty="0"/>
              <a:t>RESCATANDO LA TRADICION DE LA MINGA 2022</a:t>
            </a:r>
            <a:endParaRPr lang="es-EC" dirty="0"/>
          </a:p>
        </p:txBody>
      </p:sp>
      <p:pic>
        <p:nvPicPr>
          <p:cNvPr id="6" name="Imagen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04061" y="3556483"/>
            <a:ext cx="3219822" cy="2592288"/>
          </a:xfrm>
          <a:prstGeom prst="rect">
            <a:avLst/>
          </a:prstGeom>
        </p:spPr>
      </p:pic>
      <p:pic>
        <p:nvPicPr>
          <p:cNvPr id="13" name="Imagen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31966" y="3561114"/>
            <a:ext cx="3168352" cy="2592288"/>
          </a:xfrm>
          <a:prstGeom prst="rect">
            <a:avLst/>
          </a:prstGeom>
        </p:spPr>
      </p:pic>
      <p:sp>
        <p:nvSpPr>
          <p:cNvPr id="14" name="Flecha derecha 13"/>
          <p:cNvSpPr/>
          <p:nvPr/>
        </p:nvSpPr>
        <p:spPr>
          <a:xfrm flipV="1">
            <a:off x="5663953" y="2227724"/>
            <a:ext cx="648071" cy="4583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Tree>
    <p:extLst>
      <p:ext uri="{BB962C8B-B14F-4D97-AF65-F5344CB8AC3E}">
        <p14:creationId xmlns:p14="http://schemas.microsoft.com/office/powerpoint/2010/main" val="13402564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redondeado 1"/>
          <p:cNvSpPr/>
          <p:nvPr/>
        </p:nvSpPr>
        <p:spPr>
          <a:xfrm>
            <a:off x="2999656" y="2132856"/>
            <a:ext cx="6048672" cy="324036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MX" sz="5400" b="1" dirty="0">
                <a:ln w="22225">
                  <a:solidFill>
                    <a:schemeClr val="accent2"/>
                  </a:solidFill>
                  <a:prstDash val="solid"/>
                </a:ln>
                <a:solidFill>
                  <a:schemeClr val="accent2">
                    <a:lumMod val="40000"/>
                    <a:lumOff val="60000"/>
                  </a:schemeClr>
                </a:solidFill>
                <a:latin typeface="Arial Black" panose="020B0A04020102020204" pitchFamily="34" charset="0"/>
              </a:rPr>
              <a:t>EJECUCIÓN DEL PROYECTO</a:t>
            </a:r>
            <a:r>
              <a:rPr lang="es-MX" sz="5400" dirty="0">
                <a:solidFill>
                  <a:schemeClr val="tx1"/>
                </a:solidFill>
                <a:latin typeface="Arial Black" panose="020B0A04020102020204" pitchFamily="34" charset="0"/>
              </a:rPr>
              <a:t> </a:t>
            </a:r>
            <a:r>
              <a:rPr lang="es-MX" sz="5400" b="1" dirty="0">
                <a:ln w="22225">
                  <a:solidFill>
                    <a:schemeClr val="accent2"/>
                  </a:solidFill>
                  <a:prstDash val="solid"/>
                </a:ln>
                <a:solidFill>
                  <a:schemeClr val="accent2">
                    <a:lumMod val="40000"/>
                    <a:lumOff val="60000"/>
                  </a:schemeClr>
                </a:solidFill>
                <a:latin typeface="Arial Black" panose="020B0A04020102020204" pitchFamily="34" charset="0"/>
              </a:rPr>
              <a:t>VIAL</a:t>
            </a:r>
            <a:endParaRPr lang="es-EC" sz="5400" b="1" dirty="0">
              <a:ln w="22225">
                <a:solidFill>
                  <a:schemeClr val="accent2"/>
                </a:solidFill>
                <a:prstDash val="solid"/>
              </a:ln>
              <a:solidFill>
                <a:schemeClr val="accent2">
                  <a:lumMod val="40000"/>
                  <a:lumOff val="60000"/>
                </a:schemeClr>
              </a:solidFill>
              <a:latin typeface="Arial Black" panose="020B0A04020102020204" pitchFamily="34" charset="0"/>
            </a:endParaRPr>
          </a:p>
        </p:txBody>
      </p:sp>
    </p:spTree>
    <p:extLst>
      <p:ext uri="{BB962C8B-B14F-4D97-AF65-F5344CB8AC3E}">
        <p14:creationId xmlns:p14="http://schemas.microsoft.com/office/powerpoint/2010/main" val="37991241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agen 20"/>
          <p:cNvPicPr>
            <a:picLocks noChangeAspect="1"/>
          </p:cNvPicPr>
          <p:nvPr/>
        </p:nvPicPr>
        <p:blipFill>
          <a:blip r:embed="rId2"/>
          <a:stretch>
            <a:fillRect/>
          </a:stretch>
        </p:blipFill>
        <p:spPr>
          <a:xfrm>
            <a:off x="6096001" y="1268760"/>
            <a:ext cx="3877775" cy="4464496"/>
          </a:xfrm>
          <a:prstGeom prst="rect">
            <a:avLst/>
          </a:prstGeom>
        </p:spPr>
      </p:pic>
      <p:pic>
        <p:nvPicPr>
          <p:cNvPr id="23" name="Imagen 22"/>
          <p:cNvPicPr>
            <a:picLocks noChangeAspect="1"/>
          </p:cNvPicPr>
          <p:nvPr/>
        </p:nvPicPr>
        <p:blipFill>
          <a:blip r:embed="rId3"/>
          <a:stretch>
            <a:fillRect/>
          </a:stretch>
        </p:blipFill>
        <p:spPr>
          <a:xfrm>
            <a:off x="2279577" y="1268760"/>
            <a:ext cx="3744415" cy="4464496"/>
          </a:xfrm>
          <a:prstGeom prst="rect">
            <a:avLst/>
          </a:prstGeom>
        </p:spPr>
      </p:pic>
    </p:spTree>
    <p:extLst>
      <p:ext uri="{BB962C8B-B14F-4D97-AF65-F5344CB8AC3E}">
        <p14:creationId xmlns:p14="http://schemas.microsoft.com/office/powerpoint/2010/main" val="19159180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135560" y="1124744"/>
            <a:ext cx="3888432" cy="4680520"/>
          </a:xfrm>
          <a:prstGeom prst="rect">
            <a:avLst/>
          </a:prstGeom>
        </p:spPr>
      </p:pic>
      <p:pic>
        <p:nvPicPr>
          <p:cNvPr id="3" name="Imagen 2"/>
          <p:cNvPicPr>
            <a:picLocks noChangeAspect="1"/>
          </p:cNvPicPr>
          <p:nvPr/>
        </p:nvPicPr>
        <p:blipFill>
          <a:blip r:embed="rId3"/>
          <a:stretch>
            <a:fillRect/>
          </a:stretch>
        </p:blipFill>
        <p:spPr>
          <a:xfrm>
            <a:off x="6168008" y="1124744"/>
            <a:ext cx="3744416" cy="4680520"/>
          </a:xfrm>
          <a:prstGeom prst="rect">
            <a:avLst/>
          </a:prstGeom>
        </p:spPr>
      </p:pic>
    </p:spTree>
    <p:extLst>
      <p:ext uri="{BB962C8B-B14F-4D97-AF65-F5344CB8AC3E}">
        <p14:creationId xmlns:p14="http://schemas.microsoft.com/office/powerpoint/2010/main" val="13340016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2207568" y="980728"/>
            <a:ext cx="3600400" cy="4608512"/>
          </a:xfrm>
          <a:prstGeom prst="rect">
            <a:avLst/>
          </a:prstGeom>
        </p:spPr>
      </p:pic>
      <p:pic>
        <p:nvPicPr>
          <p:cNvPr id="5" name="Imagen 4"/>
          <p:cNvPicPr>
            <a:picLocks noChangeAspect="1"/>
          </p:cNvPicPr>
          <p:nvPr/>
        </p:nvPicPr>
        <p:blipFill>
          <a:blip r:embed="rId3"/>
          <a:stretch>
            <a:fillRect/>
          </a:stretch>
        </p:blipFill>
        <p:spPr>
          <a:xfrm>
            <a:off x="5951984" y="980728"/>
            <a:ext cx="4032448" cy="4608512"/>
          </a:xfrm>
          <a:prstGeom prst="rect">
            <a:avLst/>
          </a:prstGeom>
        </p:spPr>
      </p:pic>
    </p:spTree>
    <p:extLst>
      <p:ext uri="{BB962C8B-B14F-4D97-AF65-F5344CB8AC3E}">
        <p14:creationId xmlns:p14="http://schemas.microsoft.com/office/powerpoint/2010/main" val="32032123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redondeado 1"/>
          <p:cNvSpPr/>
          <p:nvPr/>
        </p:nvSpPr>
        <p:spPr>
          <a:xfrm>
            <a:off x="3215680" y="1196752"/>
            <a:ext cx="6331732" cy="345593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MX" sz="5400" b="1" dirty="0">
                <a:ln w="22225">
                  <a:solidFill>
                    <a:schemeClr val="accent2"/>
                  </a:solidFill>
                  <a:prstDash val="solid"/>
                </a:ln>
                <a:solidFill>
                  <a:schemeClr val="accent2">
                    <a:lumMod val="40000"/>
                    <a:lumOff val="60000"/>
                  </a:schemeClr>
                </a:solidFill>
                <a:latin typeface="Arial Black" panose="020B0A04020102020204" pitchFamily="34" charset="0"/>
              </a:rPr>
              <a:t>EJECUCION DE LAS MINGAS 2022</a:t>
            </a:r>
            <a:endParaRPr lang="es-EC" sz="5400" b="1" dirty="0">
              <a:ln w="22225">
                <a:solidFill>
                  <a:schemeClr val="accent2"/>
                </a:solidFill>
                <a:prstDash val="solid"/>
              </a:ln>
              <a:solidFill>
                <a:schemeClr val="accent2">
                  <a:lumMod val="40000"/>
                  <a:lumOff val="60000"/>
                </a:schemeClr>
              </a:solidFill>
              <a:latin typeface="Arial Black" panose="020B0A04020102020204" pitchFamily="34" charset="0"/>
            </a:endParaRPr>
          </a:p>
        </p:txBody>
      </p:sp>
    </p:spTree>
    <p:extLst>
      <p:ext uri="{BB962C8B-B14F-4D97-AF65-F5344CB8AC3E}">
        <p14:creationId xmlns:p14="http://schemas.microsoft.com/office/powerpoint/2010/main" val="4250768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2207568" y="764704"/>
            <a:ext cx="3816424" cy="4869160"/>
          </a:xfrm>
          <a:prstGeom prst="rect">
            <a:avLst/>
          </a:prstGeom>
        </p:spPr>
      </p:pic>
      <p:pic>
        <p:nvPicPr>
          <p:cNvPr id="5" name="Imagen 4"/>
          <p:cNvPicPr>
            <a:picLocks noChangeAspect="1"/>
          </p:cNvPicPr>
          <p:nvPr/>
        </p:nvPicPr>
        <p:blipFill>
          <a:blip r:embed="rId3"/>
          <a:stretch>
            <a:fillRect/>
          </a:stretch>
        </p:blipFill>
        <p:spPr>
          <a:xfrm>
            <a:off x="6240016" y="764704"/>
            <a:ext cx="3728814" cy="4869160"/>
          </a:xfrm>
          <a:prstGeom prst="rect">
            <a:avLst/>
          </a:prstGeom>
        </p:spPr>
      </p:pic>
    </p:spTree>
    <p:extLst>
      <p:ext uri="{BB962C8B-B14F-4D97-AF65-F5344CB8AC3E}">
        <p14:creationId xmlns:p14="http://schemas.microsoft.com/office/powerpoint/2010/main" val="16890682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2207568" y="980728"/>
            <a:ext cx="3672408" cy="4608512"/>
          </a:xfrm>
          <a:prstGeom prst="rect">
            <a:avLst/>
          </a:prstGeom>
        </p:spPr>
      </p:pic>
      <p:pic>
        <p:nvPicPr>
          <p:cNvPr id="5" name="Imagen 4"/>
          <p:cNvPicPr>
            <a:picLocks noChangeAspect="1"/>
          </p:cNvPicPr>
          <p:nvPr/>
        </p:nvPicPr>
        <p:blipFill>
          <a:blip r:embed="rId3"/>
          <a:stretch>
            <a:fillRect/>
          </a:stretch>
        </p:blipFill>
        <p:spPr>
          <a:xfrm>
            <a:off x="5951984" y="980728"/>
            <a:ext cx="4032448" cy="4608512"/>
          </a:xfrm>
          <a:prstGeom prst="rect">
            <a:avLst/>
          </a:prstGeom>
        </p:spPr>
      </p:pic>
    </p:spTree>
    <p:extLst>
      <p:ext uri="{BB962C8B-B14F-4D97-AF65-F5344CB8AC3E}">
        <p14:creationId xmlns:p14="http://schemas.microsoft.com/office/powerpoint/2010/main" val="7472387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2207568" y="980728"/>
            <a:ext cx="3600400" cy="4608512"/>
          </a:xfrm>
          <a:prstGeom prst="rect">
            <a:avLst/>
          </a:prstGeom>
        </p:spPr>
      </p:pic>
      <p:pic>
        <p:nvPicPr>
          <p:cNvPr id="5" name="Imagen 4"/>
          <p:cNvPicPr>
            <a:picLocks noChangeAspect="1"/>
          </p:cNvPicPr>
          <p:nvPr/>
        </p:nvPicPr>
        <p:blipFill>
          <a:blip r:embed="rId3"/>
          <a:stretch>
            <a:fillRect/>
          </a:stretch>
        </p:blipFill>
        <p:spPr>
          <a:xfrm>
            <a:off x="5951985" y="980728"/>
            <a:ext cx="4032447" cy="4608512"/>
          </a:xfrm>
          <a:prstGeom prst="rect">
            <a:avLst/>
          </a:prstGeom>
        </p:spPr>
      </p:pic>
    </p:spTree>
    <p:extLst>
      <p:ext uri="{BB962C8B-B14F-4D97-AF65-F5344CB8AC3E}">
        <p14:creationId xmlns:p14="http://schemas.microsoft.com/office/powerpoint/2010/main" val="41768088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redondeado 1"/>
          <p:cNvSpPr/>
          <p:nvPr/>
        </p:nvSpPr>
        <p:spPr>
          <a:xfrm>
            <a:off x="3431704" y="1844824"/>
            <a:ext cx="5184576" cy="295232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MX" sz="5400" b="1" dirty="0">
                <a:ln w="22225">
                  <a:solidFill>
                    <a:schemeClr val="accent2"/>
                  </a:solidFill>
                  <a:prstDash val="solid"/>
                </a:ln>
                <a:solidFill>
                  <a:schemeClr val="accent2">
                    <a:lumMod val="40000"/>
                    <a:lumOff val="60000"/>
                  </a:schemeClr>
                </a:solidFill>
              </a:rPr>
              <a:t>APOYO A  LAS COMISIONES</a:t>
            </a:r>
            <a:endParaRPr lang="es-EC" sz="5400" b="1" dirty="0">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3244205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p:cNvPicPr>
            <a:picLocks noGrp="1" noChangeAspect="1"/>
          </p:cNvPicPr>
          <p:nvPr>
            <p:ph sz="half" idx="1"/>
          </p:nvPr>
        </p:nvPicPr>
        <p:blipFill>
          <a:blip r:embed="rId2"/>
          <a:stretch>
            <a:fillRect/>
          </a:stretch>
        </p:blipFill>
        <p:spPr>
          <a:xfrm>
            <a:off x="2207568" y="1124744"/>
            <a:ext cx="3672408" cy="4464496"/>
          </a:xfrm>
          <a:prstGeom prst="rect">
            <a:avLst/>
          </a:prstGeom>
        </p:spPr>
      </p:pic>
      <p:pic>
        <p:nvPicPr>
          <p:cNvPr id="6" name="Marcador de contenido 5"/>
          <p:cNvPicPr>
            <a:picLocks noGrp="1" noChangeAspect="1"/>
          </p:cNvPicPr>
          <p:nvPr>
            <p:ph sz="half" idx="2"/>
          </p:nvPr>
        </p:nvPicPr>
        <p:blipFill>
          <a:blip r:embed="rId3"/>
          <a:stretch>
            <a:fillRect/>
          </a:stretch>
        </p:blipFill>
        <p:spPr>
          <a:xfrm>
            <a:off x="6168009" y="1140008"/>
            <a:ext cx="3768973" cy="4449233"/>
          </a:xfrm>
          <a:prstGeom prst="rect">
            <a:avLst/>
          </a:prstGeom>
        </p:spPr>
      </p:pic>
    </p:spTree>
    <p:extLst>
      <p:ext uri="{BB962C8B-B14F-4D97-AF65-F5344CB8AC3E}">
        <p14:creationId xmlns:p14="http://schemas.microsoft.com/office/powerpoint/2010/main" val="15482200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p:cNvPicPr>
            <a:picLocks noGrp="1" noChangeAspect="1"/>
          </p:cNvPicPr>
          <p:nvPr>
            <p:ph sz="half" idx="1"/>
          </p:nvPr>
        </p:nvPicPr>
        <p:blipFill>
          <a:blip r:embed="rId2"/>
          <a:stretch>
            <a:fillRect/>
          </a:stretch>
        </p:blipFill>
        <p:spPr>
          <a:xfrm>
            <a:off x="2207568" y="1196752"/>
            <a:ext cx="3831282" cy="4608512"/>
          </a:xfrm>
          <a:prstGeom prst="rect">
            <a:avLst/>
          </a:prstGeom>
        </p:spPr>
      </p:pic>
      <p:pic>
        <p:nvPicPr>
          <p:cNvPr id="6" name="Marcador de contenido 5"/>
          <p:cNvPicPr>
            <a:picLocks noGrp="1" noChangeAspect="1"/>
          </p:cNvPicPr>
          <p:nvPr>
            <p:ph sz="half" idx="2"/>
          </p:nvPr>
        </p:nvPicPr>
        <p:blipFill>
          <a:blip r:embed="rId3"/>
          <a:stretch>
            <a:fillRect/>
          </a:stretch>
        </p:blipFill>
        <p:spPr>
          <a:xfrm>
            <a:off x="6223000" y="1196753"/>
            <a:ext cx="3761432" cy="4608512"/>
          </a:xfrm>
          <a:prstGeom prst="rect">
            <a:avLst/>
          </a:prstGeom>
        </p:spPr>
      </p:pic>
    </p:spTree>
    <p:extLst>
      <p:ext uri="{BB962C8B-B14F-4D97-AF65-F5344CB8AC3E}">
        <p14:creationId xmlns:p14="http://schemas.microsoft.com/office/powerpoint/2010/main" val="15872442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p:cNvPicPr>
            <a:picLocks noGrp="1" noChangeAspect="1"/>
          </p:cNvPicPr>
          <p:nvPr>
            <p:ph sz="half" idx="1"/>
          </p:nvPr>
        </p:nvPicPr>
        <p:blipFill>
          <a:blip r:embed="rId2"/>
          <a:stretch>
            <a:fillRect/>
          </a:stretch>
        </p:blipFill>
        <p:spPr>
          <a:xfrm>
            <a:off x="2207568" y="1196753"/>
            <a:ext cx="3816424" cy="4737323"/>
          </a:xfrm>
          <a:prstGeom prst="rect">
            <a:avLst/>
          </a:prstGeom>
        </p:spPr>
      </p:pic>
      <p:pic>
        <p:nvPicPr>
          <p:cNvPr id="6" name="Marcador de contenido 5"/>
          <p:cNvPicPr>
            <a:picLocks noGrp="1" noChangeAspect="1"/>
          </p:cNvPicPr>
          <p:nvPr>
            <p:ph sz="half" idx="2"/>
          </p:nvPr>
        </p:nvPicPr>
        <p:blipFill>
          <a:blip r:embed="rId3"/>
          <a:stretch>
            <a:fillRect/>
          </a:stretch>
        </p:blipFill>
        <p:spPr>
          <a:xfrm>
            <a:off x="6240017" y="1196751"/>
            <a:ext cx="3744416" cy="4737324"/>
          </a:xfrm>
          <a:prstGeom prst="rect">
            <a:avLst/>
          </a:prstGeom>
        </p:spPr>
      </p:pic>
    </p:spTree>
    <p:extLst>
      <p:ext uri="{BB962C8B-B14F-4D97-AF65-F5344CB8AC3E}">
        <p14:creationId xmlns:p14="http://schemas.microsoft.com/office/powerpoint/2010/main" val="21736287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p:cNvPicPr>
            <a:picLocks noGrp="1" noChangeAspect="1"/>
          </p:cNvPicPr>
          <p:nvPr>
            <p:ph sz="half" idx="2"/>
          </p:nvPr>
        </p:nvPicPr>
        <p:blipFill>
          <a:blip r:embed="rId2"/>
          <a:stretch>
            <a:fillRect/>
          </a:stretch>
        </p:blipFill>
        <p:spPr>
          <a:xfrm>
            <a:off x="3143672" y="1268760"/>
            <a:ext cx="5544616" cy="4248472"/>
          </a:xfrm>
          <a:prstGeom prst="rect">
            <a:avLst/>
          </a:prstGeom>
        </p:spPr>
      </p:pic>
    </p:spTree>
    <p:extLst>
      <p:ext uri="{BB962C8B-B14F-4D97-AF65-F5344CB8AC3E}">
        <p14:creationId xmlns:p14="http://schemas.microsoft.com/office/powerpoint/2010/main" val="14444109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72311" y="373487"/>
            <a:ext cx="9732301" cy="1531513"/>
          </a:xfrm>
        </p:spPr>
        <p:txBody>
          <a:bodyPr>
            <a:normAutofit fontScale="90000"/>
          </a:bodyPr>
          <a:lstStyle/>
          <a:p>
            <a:pPr algn="ctr"/>
            <a:br>
              <a:rPr lang="es-EC" dirty="0">
                <a:effectLst>
                  <a:glow rad="139700">
                    <a:schemeClr val="accent5">
                      <a:satMod val="175000"/>
                      <a:alpha val="40000"/>
                    </a:schemeClr>
                  </a:glow>
                </a:effectLst>
              </a:rPr>
            </a:br>
            <a:r>
              <a:rPr lang="es-EC" dirty="0">
                <a:effectLst>
                  <a:glow rad="139700">
                    <a:schemeClr val="accent5">
                      <a:satMod val="175000"/>
                      <a:alpha val="40000"/>
                    </a:schemeClr>
                  </a:glow>
                </a:effectLst>
              </a:rPr>
              <a:t>COMISIÓN ECONÓMICA PRODUCTIVA Y ESPACIOS PÚBLICOS</a:t>
            </a:r>
            <a:br>
              <a:rPr lang="es-EC" dirty="0">
                <a:effectLst>
                  <a:glow rad="139700">
                    <a:schemeClr val="accent5">
                      <a:satMod val="175000"/>
                      <a:alpha val="40000"/>
                    </a:schemeClr>
                  </a:glow>
                </a:effectLst>
              </a:rPr>
            </a:br>
            <a:endParaRPr lang="es-EC" dirty="0">
              <a:effectLst>
                <a:glow rad="139700">
                  <a:schemeClr val="accent5">
                    <a:satMod val="175000"/>
                    <a:alpha val="40000"/>
                  </a:schemeClr>
                </a:glow>
              </a:effectLst>
            </a:endParaRP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2497" y="2447924"/>
            <a:ext cx="4850057" cy="3633134"/>
          </a:xfrm>
          <a:prstGeom prst="rect">
            <a:avLst/>
          </a:prstGeom>
        </p:spPr>
      </p:pic>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9165" y="2447923"/>
            <a:ext cx="4208220" cy="3611149"/>
          </a:xfrm>
          <a:prstGeom prst="rect">
            <a:avLst/>
          </a:prstGeom>
        </p:spPr>
      </p:pic>
    </p:spTree>
    <p:extLst>
      <p:ext uri="{BB962C8B-B14F-4D97-AF65-F5344CB8AC3E}">
        <p14:creationId xmlns:p14="http://schemas.microsoft.com/office/powerpoint/2010/main" val="30129159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48164" y="955804"/>
            <a:ext cx="9933720" cy="1280890"/>
          </a:xfrm>
        </p:spPr>
        <p:txBody>
          <a:bodyPr>
            <a:normAutofit fontScale="90000"/>
          </a:bodyPr>
          <a:lstStyle/>
          <a:p>
            <a:r>
              <a:rPr lang="es-EC" dirty="0">
                <a:effectLst>
                  <a:glow rad="139700">
                    <a:schemeClr val="accent5">
                      <a:satMod val="175000"/>
                      <a:alpha val="40000"/>
                    </a:schemeClr>
                  </a:glow>
                </a:effectLst>
              </a:rPr>
              <a:t>Socialización con los presidentes de las asociaciones sobre una deuda que se tenia que pagar con Agro Azuay  para poder entregar los proyectos que son gestionados de parte del GAD Parroquial.</a:t>
            </a:r>
            <a:endParaRPr lang="es-EC" dirty="0"/>
          </a:p>
        </p:txBody>
      </p:sp>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3497738" y="3118326"/>
            <a:ext cx="4552567" cy="3027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24046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609115" y="624110"/>
            <a:ext cx="9895498" cy="1280890"/>
          </a:xfrm>
        </p:spPr>
        <p:txBody>
          <a:bodyPr>
            <a:normAutofit fontScale="90000"/>
          </a:bodyPr>
          <a:lstStyle/>
          <a:p>
            <a:r>
              <a:rPr lang="es-EC" dirty="0">
                <a:effectLst>
                  <a:glow rad="101600">
                    <a:schemeClr val="accent1">
                      <a:satMod val="175000"/>
                      <a:alpha val="40000"/>
                    </a:schemeClr>
                  </a:glow>
                </a:effectLst>
              </a:rPr>
              <a:t>PROYECTO FOMENTO A LA PRODUCTIVIDAD 2022</a:t>
            </a:r>
            <a:br>
              <a:rPr lang="es-EC" dirty="0">
                <a:effectLst>
                  <a:glow rad="101600">
                    <a:schemeClr val="accent1">
                      <a:satMod val="175000"/>
                      <a:alpha val="40000"/>
                    </a:schemeClr>
                  </a:glow>
                </a:effectLst>
              </a:rPr>
            </a:br>
            <a:r>
              <a:rPr lang="es-EC" dirty="0">
                <a:effectLst>
                  <a:glow rad="101600">
                    <a:schemeClr val="accent1">
                      <a:satMod val="175000"/>
                      <a:alpha val="40000"/>
                    </a:schemeClr>
                  </a:glow>
                </a:effectLst>
              </a:rPr>
              <a:t>Se entregó a las asociaciones insumos agrícolas y abono</a:t>
            </a:r>
            <a:endParaRPr lang="es-EC" dirty="0"/>
          </a:p>
        </p:txBody>
      </p:sp>
      <p:sp>
        <p:nvSpPr>
          <p:cNvPr id="8" name="Marcador de contenido 7"/>
          <p:cNvSpPr>
            <a:spLocks noGrp="1"/>
          </p:cNvSpPr>
          <p:nvPr>
            <p:ph idx="1"/>
          </p:nvPr>
        </p:nvSpPr>
        <p:spPr>
          <a:xfrm flipH="1">
            <a:off x="11504611" y="5580184"/>
            <a:ext cx="45719" cy="331037"/>
          </a:xfrm>
        </p:spPr>
        <p:txBody>
          <a:bodyPr>
            <a:normAutofit fontScale="70000" lnSpcReduction="20000"/>
          </a:bodyPr>
          <a:lstStyle/>
          <a:p>
            <a:endParaRPr lang="es-EC" dirty="0"/>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9115" y="2500679"/>
            <a:ext cx="4979254" cy="2872646"/>
          </a:xfrm>
          <a:prstGeom prst="rect">
            <a:avLst/>
          </a:prstGeom>
        </p:spPr>
      </p:pic>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9115" y="4930146"/>
            <a:ext cx="4979254" cy="2239577"/>
          </a:xfrm>
          <a:prstGeom prst="rect">
            <a:avLst/>
          </a:prstGeom>
        </p:spPr>
      </p:pic>
      <p:pic>
        <p:nvPicPr>
          <p:cNvPr id="7" name="Imagen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88369" y="2500679"/>
            <a:ext cx="3203591" cy="4669044"/>
          </a:xfrm>
          <a:prstGeom prst="rect">
            <a:avLst/>
          </a:prstGeom>
        </p:spPr>
      </p:pic>
    </p:spTree>
    <p:extLst>
      <p:ext uri="{BB962C8B-B14F-4D97-AF65-F5344CB8AC3E}">
        <p14:creationId xmlns:p14="http://schemas.microsoft.com/office/powerpoint/2010/main" val="18027139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180493" y="656492"/>
            <a:ext cx="10011508" cy="1617785"/>
          </a:xfrm>
        </p:spPr>
        <p:txBody>
          <a:bodyPr>
            <a:normAutofit/>
          </a:bodyPr>
          <a:lstStyle/>
          <a:p>
            <a:r>
              <a:rPr lang="es-EC" dirty="0"/>
              <a:t>PROYECTOS DE ALCANTARILLADOS</a:t>
            </a:r>
            <a:br>
              <a:rPr lang="es-EC" dirty="0"/>
            </a:br>
            <a:endParaRPr lang="es-EC" sz="3100" dirty="0"/>
          </a:p>
        </p:txBody>
      </p:sp>
      <p:sp>
        <p:nvSpPr>
          <p:cNvPr id="3" name="Marcador de contenido 2"/>
          <p:cNvSpPr>
            <a:spLocks noGrp="1"/>
          </p:cNvSpPr>
          <p:nvPr>
            <p:ph idx="1"/>
          </p:nvPr>
        </p:nvSpPr>
        <p:spPr>
          <a:xfrm>
            <a:off x="703385" y="2274277"/>
            <a:ext cx="10848120" cy="4783015"/>
          </a:xfrm>
        </p:spPr>
        <p:txBody>
          <a:bodyPr>
            <a:normAutofit/>
          </a:bodyPr>
          <a:lstStyle/>
          <a:p>
            <a:r>
              <a:rPr lang="es-EC" sz="2800" dirty="0"/>
              <a:t>En los sectores de </a:t>
            </a:r>
            <a:r>
              <a:rPr lang="es-EC" sz="2800" dirty="0" err="1"/>
              <a:t>Zhabalula</a:t>
            </a:r>
            <a:r>
              <a:rPr lang="es-EC" sz="2800" dirty="0"/>
              <a:t> Sur, </a:t>
            </a:r>
            <a:r>
              <a:rPr lang="es-EC" sz="2800" dirty="0" err="1"/>
              <a:t>Zhabalula</a:t>
            </a:r>
            <a:r>
              <a:rPr lang="es-EC" sz="2800" dirty="0"/>
              <a:t> norte con sus respectivos pozos de secado, los trabajos se realizaron con el apoyo del GAD Municipal.</a:t>
            </a:r>
          </a:p>
          <a:p>
            <a:r>
              <a:rPr lang="es-EC" sz="2800" dirty="0"/>
              <a:t>Conjuntamente con el compañero Manuel Sigua se gestiono al GAD municipal el nuevo proyecto de alcantarillado de la loma del Sabor</a:t>
            </a:r>
            <a:br>
              <a:rPr lang="es-EC" sz="2800" dirty="0"/>
            </a:br>
            <a:r>
              <a:rPr lang="es-EC" sz="3000" dirty="0">
                <a:solidFill>
                  <a:prstClr val="black">
                    <a:lumMod val="85000"/>
                    <a:lumOff val="15000"/>
                  </a:prstClr>
                </a:solidFill>
                <a:ea typeface="+mj-ea"/>
                <a:cs typeface="+mj-cs"/>
              </a:rPr>
              <a:t>.</a:t>
            </a:r>
            <a:br>
              <a:rPr lang="es-EC" sz="3000" dirty="0">
                <a:solidFill>
                  <a:prstClr val="black">
                    <a:lumMod val="85000"/>
                    <a:lumOff val="15000"/>
                  </a:prstClr>
                </a:solidFill>
                <a:ea typeface="+mj-ea"/>
                <a:cs typeface="+mj-cs"/>
              </a:rPr>
            </a:br>
            <a:endParaRPr lang="es-EC" sz="2800" dirty="0"/>
          </a:p>
        </p:txBody>
      </p:sp>
    </p:spTree>
    <p:extLst>
      <p:ext uri="{BB962C8B-B14F-4D97-AF65-F5344CB8AC3E}">
        <p14:creationId xmlns:p14="http://schemas.microsoft.com/office/powerpoint/2010/main" val="12524494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1206" y="3403600"/>
            <a:ext cx="3235062" cy="3119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6076" y="300443"/>
            <a:ext cx="3235062" cy="3119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6267" y="284568"/>
            <a:ext cx="2674937" cy="3119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46948" y="280988"/>
            <a:ext cx="2675744" cy="3119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71204" y="280988"/>
            <a:ext cx="2853015" cy="3119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9"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21138" y="3419475"/>
            <a:ext cx="3032125" cy="31031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0"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53263" y="3403600"/>
            <a:ext cx="2293685" cy="3119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1" name="Picture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361488" y="3403600"/>
            <a:ext cx="2661204" cy="3119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995230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46032" y="624110"/>
            <a:ext cx="9558580" cy="1743952"/>
          </a:xfrm>
        </p:spPr>
        <p:txBody>
          <a:bodyPr>
            <a:normAutofit fontScale="90000"/>
          </a:bodyPr>
          <a:lstStyle/>
          <a:p>
            <a:r>
              <a:rPr lang="es-EC" dirty="0"/>
              <a:t>PROYECTO FORTALECIMIENTO A LOS PEQUENOS PRODUCTORES CON RECURSOS DEL PRESUPUESTO PARTICIPATIVO 2020</a:t>
            </a: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1481" y="2368062"/>
            <a:ext cx="7503196" cy="4009292"/>
          </a:xfrm>
          <a:prstGeom prst="rect">
            <a:avLst/>
          </a:prstGeom>
        </p:spPr>
      </p:pic>
    </p:spTree>
    <p:extLst>
      <p:ext uri="{BB962C8B-B14F-4D97-AF65-F5344CB8AC3E}">
        <p14:creationId xmlns:p14="http://schemas.microsoft.com/office/powerpoint/2010/main" val="5746049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C" dirty="0">
                <a:effectLst>
                  <a:glow rad="139700">
                    <a:schemeClr val="accent1">
                      <a:satMod val="175000"/>
                      <a:alpha val="40000"/>
                    </a:schemeClr>
                  </a:glow>
                </a:effectLst>
              </a:rPr>
              <a:t>Se ha trabajado con las diferentes asociaciones </a:t>
            </a:r>
          </a:p>
        </p:txBody>
      </p:sp>
      <p:pic>
        <p:nvPicPr>
          <p:cNvPr id="12" name="Imagen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6312" y="2447925"/>
            <a:ext cx="2619375" cy="1962150"/>
          </a:xfrm>
          <a:prstGeom prst="rect">
            <a:avLst/>
          </a:prstGeom>
        </p:spPr>
      </p:pic>
      <p:pic>
        <p:nvPicPr>
          <p:cNvPr id="14" name="Imagen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2643" y="1804988"/>
            <a:ext cx="5719116" cy="4284138"/>
          </a:xfrm>
          <a:prstGeom prst="rect">
            <a:avLst/>
          </a:prstGeom>
        </p:spPr>
      </p:pic>
      <p:pic>
        <p:nvPicPr>
          <p:cNvPr id="15" name="Imagen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92614" y="1905000"/>
            <a:ext cx="5322277" cy="4184126"/>
          </a:xfrm>
          <a:prstGeom prst="rect">
            <a:avLst/>
          </a:prstGeom>
        </p:spPr>
      </p:pic>
    </p:spTree>
    <p:extLst>
      <p:ext uri="{BB962C8B-B14F-4D97-AF65-F5344CB8AC3E}">
        <p14:creationId xmlns:p14="http://schemas.microsoft.com/office/powerpoint/2010/main" val="25744945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C" dirty="0"/>
              <a:t>Limpieza y recolección de basura en vías y espacios públicos</a:t>
            </a: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67200" y="1904998"/>
            <a:ext cx="3261030" cy="3262312"/>
          </a:xfrm>
          <a:prstGeom prst="rect">
            <a:avLst/>
          </a:prstGeom>
        </p:spPr>
      </p:pic>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0380" y="5095874"/>
            <a:ext cx="2560028" cy="3533041"/>
          </a:xfrm>
          <a:prstGeom prst="rect">
            <a:avLst/>
          </a:prstGeom>
        </p:spPr>
      </p:pic>
      <p:pic>
        <p:nvPicPr>
          <p:cNvPr id="5" name="Imagen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64631" y="5095874"/>
            <a:ext cx="4080364" cy="3333750"/>
          </a:xfrm>
          <a:prstGeom prst="rect">
            <a:avLst/>
          </a:prstGeom>
        </p:spPr>
      </p:pic>
      <p:pic>
        <p:nvPicPr>
          <p:cNvPr id="6" name="Imagen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28230" y="1833562"/>
            <a:ext cx="4080363" cy="3190876"/>
          </a:xfrm>
          <a:prstGeom prst="rect">
            <a:avLst/>
          </a:prstGeom>
        </p:spPr>
      </p:pic>
      <p:pic>
        <p:nvPicPr>
          <p:cNvPr id="7" name="Imagen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3406" y="1904999"/>
            <a:ext cx="4362450" cy="3190875"/>
          </a:xfrm>
          <a:prstGeom prst="rect">
            <a:avLst/>
          </a:prstGeom>
        </p:spPr>
      </p:pic>
    </p:spTree>
    <p:extLst>
      <p:ext uri="{BB962C8B-B14F-4D97-AF65-F5344CB8AC3E}">
        <p14:creationId xmlns:p14="http://schemas.microsoft.com/office/powerpoint/2010/main" val="29360208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05419" y="910980"/>
            <a:ext cx="8634708" cy="4427576"/>
          </a:xfrm>
        </p:spPr>
        <p:txBody>
          <a:bodyPr>
            <a:normAutofit/>
          </a:bodyPr>
          <a:lstStyle/>
          <a:p>
            <a:pPr algn="just"/>
            <a:r>
              <a:rPr lang="es-EC" dirty="0"/>
              <a:t>He cumplido con todas las obligaciones como manda la ley el de participar en todas las reuniones ordinarias y extraordinarias y como legislador y fiscalizador del GAD Parroquial.</a:t>
            </a:r>
          </a:p>
        </p:txBody>
      </p:sp>
    </p:spTree>
    <p:extLst>
      <p:ext uri="{BB962C8B-B14F-4D97-AF65-F5344CB8AC3E}">
        <p14:creationId xmlns:p14="http://schemas.microsoft.com/office/powerpoint/2010/main" val="23294798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72311" y="373487"/>
            <a:ext cx="9732301" cy="1531513"/>
          </a:xfrm>
        </p:spPr>
        <p:txBody>
          <a:bodyPr>
            <a:normAutofit fontScale="90000"/>
          </a:bodyPr>
          <a:lstStyle/>
          <a:p>
            <a:r>
              <a:rPr lang="es-EC" sz="4400" dirty="0">
                <a:effectLst>
                  <a:glow rad="139700">
                    <a:schemeClr val="accent5">
                      <a:satMod val="175000"/>
                      <a:alpha val="40000"/>
                    </a:schemeClr>
                  </a:glow>
                </a:effectLst>
              </a:rPr>
              <a:t>RENDICION DE CUENTAS 2022</a:t>
            </a:r>
            <a:br>
              <a:rPr lang="es-EC" dirty="0">
                <a:effectLst>
                  <a:glow rad="139700">
                    <a:schemeClr val="accent5">
                      <a:satMod val="175000"/>
                      <a:alpha val="40000"/>
                    </a:schemeClr>
                  </a:glow>
                </a:effectLst>
              </a:rPr>
            </a:br>
            <a:r>
              <a:rPr lang="es-EC" dirty="0">
                <a:effectLst>
                  <a:glow rad="139700">
                    <a:schemeClr val="accent5">
                      <a:satMod val="175000"/>
                      <a:alpha val="40000"/>
                    </a:schemeClr>
                  </a:glow>
                </a:effectLst>
              </a:rPr>
              <a:t>COMISION ECONOMICA PRODUCTIVA Y ESPACIOS PUBLICOS</a:t>
            </a:r>
            <a:br>
              <a:rPr lang="es-EC" dirty="0">
                <a:effectLst>
                  <a:glow rad="139700">
                    <a:schemeClr val="accent5">
                      <a:satMod val="175000"/>
                      <a:alpha val="40000"/>
                    </a:schemeClr>
                  </a:glow>
                </a:effectLst>
              </a:rPr>
            </a:br>
            <a:endParaRPr lang="es-EC" dirty="0">
              <a:effectLst>
                <a:glow rad="139700">
                  <a:schemeClr val="accent5">
                    <a:satMod val="175000"/>
                    <a:alpha val="40000"/>
                  </a:schemeClr>
                </a:glow>
              </a:effectLst>
            </a:endParaRP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2497" y="2447924"/>
            <a:ext cx="4850057" cy="3633134"/>
          </a:xfrm>
          <a:prstGeom prst="rect">
            <a:avLst/>
          </a:prstGeom>
        </p:spPr>
      </p:pic>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9165" y="2447923"/>
            <a:ext cx="4208220" cy="3611149"/>
          </a:xfrm>
          <a:prstGeom prst="rect">
            <a:avLst/>
          </a:prstGeom>
        </p:spPr>
      </p:pic>
    </p:spTree>
    <p:extLst>
      <p:ext uri="{BB962C8B-B14F-4D97-AF65-F5344CB8AC3E}">
        <p14:creationId xmlns:p14="http://schemas.microsoft.com/office/powerpoint/2010/main" val="15758459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570893" y="624110"/>
            <a:ext cx="9933720" cy="1280890"/>
          </a:xfrm>
        </p:spPr>
        <p:txBody>
          <a:bodyPr>
            <a:normAutofit fontScale="90000"/>
          </a:bodyPr>
          <a:lstStyle/>
          <a:p>
            <a:r>
              <a:rPr lang="es-EC" dirty="0">
                <a:effectLst>
                  <a:glow rad="139700">
                    <a:schemeClr val="accent5">
                      <a:satMod val="175000"/>
                      <a:alpha val="40000"/>
                    </a:schemeClr>
                  </a:glow>
                </a:effectLst>
              </a:rPr>
              <a:t>Socialización con los presidentes de las asociaciones sobre una deuda que se tenia que pagar con Agro Azuay  para poder entregar los proyectos que son gestionados de parte del GAD Parroquial.</a:t>
            </a:r>
            <a:endParaRPr lang="es-EC" dirty="0"/>
          </a:p>
        </p:txBody>
      </p:sp>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3497739" y="3118326"/>
            <a:ext cx="2956560" cy="1965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874821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609115" y="624110"/>
            <a:ext cx="9895498" cy="1280890"/>
          </a:xfrm>
        </p:spPr>
        <p:txBody>
          <a:bodyPr>
            <a:normAutofit fontScale="90000"/>
          </a:bodyPr>
          <a:lstStyle/>
          <a:p>
            <a:r>
              <a:rPr lang="es-EC" dirty="0">
                <a:effectLst>
                  <a:glow rad="101600">
                    <a:schemeClr val="accent1">
                      <a:satMod val="175000"/>
                      <a:alpha val="40000"/>
                    </a:schemeClr>
                  </a:glow>
                </a:effectLst>
              </a:rPr>
              <a:t>PROYECTO FOMENTO A LA PRODUCTIVIDAD 2022</a:t>
            </a:r>
            <a:br>
              <a:rPr lang="es-EC" dirty="0">
                <a:effectLst>
                  <a:glow rad="101600">
                    <a:schemeClr val="accent1">
                      <a:satMod val="175000"/>
                      <a:alpha val="40000"/>
                    </a:schemeClr>
                  </a:glow>
                </a:effectLst>
              </a:rPr>
            </a:br>
            <a:r>
              <a:rPr lang="es-EC" dirty="0">
                <a:effectLst>
                  <a:glow rad="101600">
                    <a:schemeClr val="accent1">
                      <a:satMod val="175000"/>
                      <a:alpha val="40000"/>
                    </a:schemeClr>
                  </a:glow>
                </a:effectLst>
              </a:rPr>
              <a:t>Se entrego a las asociaciones insumos agrícolas y abono</a:t>
            </a:r>
            <a:endParaRPr lang="es-EC" dirty="0"/>
          </a:p>
        </p:txBody>
      </p:sp>
      <p:sp>
        <p:nvSpPr>
          <p:cNvPr id="8" name="Marcador de contenido 7"/>
          <p:cNvSpPr>
            <a:spLocks noGrp="1"/>
          </p:cNvSpPr>
          <p:nvPr>
            <p:ph idx="1"/>
          </p:nvPr>
        </p:nvSpPr>
        <p:spPr>
          <a:xfrm flipH="1">
            <a:off x="11504611" y="5580184"/>
            <a:ext cx="45719" cy="331037"/>
          </a:xfrm>
        </p:spPr>
        <p:txBody>
          <a:bodyPr>
            <a:normAutofit fontScale="70000" lnSpcReduction="20000"/>
          </a:bodyPr>
          <a:lstStyle/>
          <a:p>
            <a:endParaRPr lang="es-EC" dirty="0"/>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9115" y="2500679"/>
            <a:ext cx="4979254" cy="2872646"/>
          </a:xfrm>
          <a:prstGeom prst="rect">
            <a:avLst/>
          </a:prstGeom>
        </p:spPr>
      </p:pic>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9115" y="4930146"/>
            <a:ext cx="4979254" cy="2239577"/>
          </a:xfrm>
          <a:prstGeom prst="rect">
            <a:avLst/>
          </a:prstGeom>
        </p:spPr>
      </p:pic>
      <p:pic>
        <p:nvPicPr>
          <p:cNvPr id="7" name="Imagen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88369" y="2500679"/>
            <a:ext cx="3203591" cy="4669044"/>
          </a:xfrm>
          <a:prstGeom prst="rect">
            <a:avLst/>
          </a:prstGeom>
        </p:spPr>
      </p:pic>
    </p:spTree>
    <p:extLst>
      <p:ext uri="{BB962C8B-B14F-4D97-AF65-F5344CB8AC3E}">
        <p14:creationId xmlns:p14="http://schemas.microsoft.com/office/powerpoint/2010/main" val="17265620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180493" y="656492"/>
            <a:ext cx="10011508" cy="1617785"/>
          </a:xfrm>
        </p:spPr>
        <p:txBody>
          <a:bodyPr>
            <a:normAutofit/>
          </a:bodyPr>
          <a:lstStyle/>
          <a:p>
            <a:r>
              <a:rPr lang="es-EC" dirty="0"/>
              <a:t>PROYECTOS DE ALCANTARILLADOS</a:t>
            </a:r>
            <a:br>
              <a:rPr lang="es-EC" dirty="0"/>
            </a:br>
            <a:endParaRPr lang="es-EC" sz="3100" dirty="0"/>
          </a:p>
        </p:txBody>
      </p:sp>
      <p:sp>
        <p:nvSpPr>
          <p:cNvPr id="3" name="Marcador de contenido 2"/>
          <p:cNvSpPr>
            <a:spLocks noGrp="1"/>
          </p:cNvSpPr>
          <p:nvPr>
            <p:ph idx="1"/>
          </p:nvPr>
        </p:nvSpPr>
        <p:spPr>
          <a:xfrm>
            <a:off x="703385" y="2274277"/>
            <a:ext cx="10848120" cy="4783015"/>
          </a:xfrm>
        </p:spPr>
        <p:txBody>
          <a:bodyPr>
            <a:normAutofit/>
          </a:bodyPr>
          <a:lstStyle/>
          <a:p>
            <a:r>
              <a:rPr lang="es-EC" sz="2800" dirty="0"/>
              <a:t>En los sectores de </a:t>
            </a:r>
            <a:r>
              <a:rPr lang="es-EC" sz="2800" dirty="0" err="1"/>
              <a:t>Zhabalula</a:t>
            </a:r>
            <a:r>
              <a:rPr lang="es-EC" sz="2800" dirty="0"/>
              <a:t> Sur, </a:t>
            </a:r>
            <a:r>
              <a:rPr lang="es-EC" sz="2800" dirty="0" err="1"/>
              <a:t>Zhabalula</a:t>
            </a:r>
            <a:r>
              <a:rPr lang="es-EC" sz="2800" dirty="0"/>
              <a:t> norte con sus respectivos pozos de secado, los trabajos se realizaron con el apoyo del GAD Municipal.</a:t>
            </a:r>
          </a:p>
          <a:p>
            <a:r>
              <a:rPr lang="es-EC" sz="2800" dirty="0"/>
              <a:t>Conjuntamente con el compañero Manuel Sigua se gestiono al GAD municipal el nuevo proyecto de alcantarillado de la loma del Sabor</a:t>
            </a:r>
            <a:br>
              <a:rPr lang="es-EC" sz="2800" dirty="0"/>
            </a:br>
            <a:r>
              <a:rPr lang="es-EC" sz="3000" dirty="0">
                <a:solidFill>
                  <a:prstClr val="black">
                    <a:lumMod val="85000"/>
                    <a:lumOff val="15000"/>
                  </a:prstClr>
                </a:solidFill>
                <a:ea typeface="+mj-ea"/>
                <a:cs typeface="+mj-cs"/>
              </a:rPr>
              <a:t>.</a:t>
            </a:r>
            <a:br>
              <a:rPr lang="es-EC" sz="3000" dirty="0">
                <a:solidFill>
                  <a:prstClr val="black">
                    <a:lumMod val="85000"/>
                    <a:lumOff val="15000"/>
                  </a:prstClr>
                </a:solidFill>
                <a:ea typeface="+mj-ea"/>
                <a:cs typeface="+mj-cs"/>
              </a:rPr>
            </a:br>
            <a:endParaRPr lang="es-EC" sz="2800" dirty="0"/>
          </a:p>
        </p:txBody>
      </p:sp>
    </p:spTree>
    <p:extLst>
      <p:ext uri="{BB962C8B-B14F-4D97-AF65-F5344CB8AC3E}">
        <p14:creationId xmlns:p14="http://schemas.microsoft.com/office/powerpoint/2010/main" val="8152477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1206" y="3403600"/>
            <a:ext cx="3235062" cy="3119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6076" y="300443"/>
            <a:ext cx="3235062" cy="3119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6267" y="284568"/>
            <a:ext cx="2674937" cy="3119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46948" y="280988"/>
            <a:ext cx="2675744" cy="3119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71204" y="280988"/>
            <a:ext cx="2853015" cy="3119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9"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21138" y="3419475"/>
            <a:ext cx="3032125" cy="31031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0"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53263" y="3403600"/>
            <a:ext cx="2293685" cy="3119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1" name="Picture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361488" y="3403600"/>
            <a:ext cx="2661204" cy="3119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096713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46032" y="624110"/>
            <a:ext cx="9558580" cy="1743952"/>
          </a:xfrm>
        </p:spPr>
        <p:txBody>
          <a:bodyPr>
            <a:normAutofit fontScale="90000"/>
          </a:bodyPr>
          <a:lstStyle/>
          <a:p>
            <a:r>
              <a:rPr lang="es-EC" dirty="0"/>
              <a:t>PROYECTO FORTALECIMIENTO A LOS PEQUENOS PRODUCTORES CON RECURSOS DEL PRESUPUESTO PARTICIPATIVO 2020</a:t>
            </a: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1481" y="2368062"/>
            <a:ext cx="7503196" cy="4009292"/>
          </a:xfrm>
          <a:prstGeom prst="rect">
            <a:avLst/>
          </a:prstGeom>
        </p:spPr>
      </p:pic>
    </p:spTree>
    <p:extLst>
      <p:ext uri="{BB962C8B-B14F-4D97-AF65-F5344CB8AC3E}">
        <p14:creationId xmlns:p14="http://schemas.microsoft.com/office/powerpoint/2010/main" val="13814993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C" dirty="0">
                <a:effectLst>
                  <a:glow rad="139700">
                    <a:schemeClr val="accent1">
                      <a:satMod val="175000"/>
                      <a:alpha val="40000"/>
                    </a:schemeClr>
                  </a:glow>
                </a:effectLst>
              </a:rPr>
              <a:t>Se ha trabajado con las diferentes asociaciones </a:t>
            </a:r>
          </a:p>
        </p:txBody>
      </p:sp>
      <p:pic>
        <p:nvPicPr>
          <p:cNvPr id="12" name="Imagen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6312" y="2447925"/>
            <a:ext cx="2619375" cy="1962150"/>
          </a:xfrm>
          <a:prstGeom prst="rect">
            <a:avLst/>
          </a:prstGeom>
        </p:spPr>
      </p:pic>
      <p:pic>
        <p:nvPicPr>
          <p:cNvPr id="14" name="Imagen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2643" y="1804988"/>
            <a:ext cx="5719116" cy="4284138"/>
          </a:xfrm>
          <a:prstGeom prst="rect">
            <a:avLst/>
          </a:prstGeom>
        </p:spPr>
      </p:pic>
      <p:pic>
        <p:nvPicPr>
          <p:cNvPr id="15" name="Imagen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92614" y="1905000"/>
            <a:ext cx="5322277" cy="4184126"/>
          </a:xfrm>
          <a:prstGeom prst="rect">
            <a:avLst/>
          </a:prstGeom>
        </p:spPr>
      </p:pic>
    </p:spTree>
    <p:extLst>
      <p:ext uri="{BB962C8B-B14F-4D97-AF65-F5344CB8AC3E}">
        <p14:creationId xmlns:p14="http://schemas.microsoft.com/office/powerpoint/2010/main" val="22980004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C" dirty="0"/>
              <a:t>Limpieza y recolección de basura en vías y espacios públicos</a:t>
            </a: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67200" y="1904998"/>
            <a:ext cx="3261030" cy="3262312"/>
          </a:xfrm>
          <a:prstGeom prst="rect">
            <a:avLst/>
          </a:prstGeom>
        </p:spPr>
      </p:pic>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0380" y="5095874"/>
            <a:ext cx="2560028" cy="3533041"/>
          </a:xfrm>
          <a:prstGeom prst="rect">
            <a:avLst/>
          </a:prstGeom>
        </p:spPr>
      </p:pic>
      <p:pic>
        <p:nvPicPr>
          <p:cNvPr id="5" name="Imagen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64631" y="5095874"/>
            <a:ext cx="4080364" cy="3333750"/>
          </a:xfrm>
          <a:prstGeom prst="rect">
            <a:avLst/>
          </a:prstGeom>
        </p:spPr>
      </p:pic>
      <p:pic>
        <p:nvPicPr>
          <p:cNvPr id="6" name="Imagen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28230" y="1833562"/>
            <a:ext cx="4080363" cy="3190876"/>
          </a:xfrm>
          <a:prstGeom prst="rect">
            <a:avLst/>
          </a:prstGeom>
        </p:spPr>
      </p:pic>
      <p:pic>
        <p:nvPicPr>
          <p:cNvPr id="7" name="Imagen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3406" y="1904999"/>
            <a:ext cx="4362450" cy="3190875"/>
          </a:xfrm>
          <a:prstGeom prst="rect">
            <a:avLst/>
          </a:prstGeom>
        </p:spPr>
      </p:pic>
    </p:spTree>
    <p:extLst>
      <p:ext uri="{BB962C8B-B14F-4D97-AF65-F5344CB8AC3E}">
        <p14:creationId xmlns:p14="http://schemas.microsoft.com/office/powerpoint/2010/main" val="3762574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92925" y="624109"/>
            <a:ext cx="8634708" cy="4427576"/>
          </a:xfrm>
        </p:spPr>
        <p:txBody>
          <a:bodyPr>
            <a:normAutofit/>
          </a:bodyPr>
          <a:lstStyle/>
          <a:p>
            <a:r>
              <a:rPr lang="es-EC" dirty="0"/>
              <a:t>He cumplido con todas las obligaciones como manda la ley el de participar en todas las reuniones ordinarias y extraordinarias y como legislador y fiscalizador del GAD Parroquial.</a:t>
            </a:r>
          </a:p>
        </p:txBody>
      </p:sp>
    </p:spTree>
    <p:extLst>
      <p:ext uri="{BB962C8B-B14F-4D97-AF65-F5344CB8AC3E}">
        <p14:creationId xmlns:p14="http://schemas.microsoft.com/office/powerpoint/2010/main" val="28667336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91544" y="1052736"/>
            <a:ext cx="8229600" cy="1728192"/>
          </a:xfrm>
        </p:spPr>
        <p:txBody>
          <a:bodyPr>
            <a:normAutofit fontScale="90000"/>
          </a:bodyPr>
          <a:lstStyle/>
          <a:p>
            <a:br>
              <a:rPr lang="es-ES" b="1" dirty="0"/>
            </a:br>
            <a:br>
              <a:rPr lang="es-ES" b="1" dirty="0"/>
            </a:br>
            <a:br>
              <a:rPr lang="es-ES" b="1" dirty="0"/>
            </a:br>
            <a:br>
              <a:rPr lang="es-ES" b="1" dirty="0"/>
            </a:br>
            <a:br>
              <a:rPr lang="es-ES" b="1" dirty="0"/>
            </a:br>
            <a:br>
              <a:rPr lang="es-ES" b="1" dirty="0"/>
            </a:br>
            <a:br>
              <a:rPr lang="es-ES" b="1" dirty="0"/>
            </a:br>
            <a:r>
              <a:rPr lang="es-ES" b="1" dirty="0"/>
              <a:t>.</a:t>
            </a:r>
            <a:endParaRPr lang="es-ES" dirty="0"/>
          </a:p>
        </p:txBody>
      </p:sp>
      <p:sp>
        <p:nvSpPr>
          <p:cNvPr id="4" name="3 Marcador de contenido"/>
          <p:cNvSpPr>
            <a:spLocks noGrp="1"/>
          </p:cNvSpPr>
          <p:nvPr>
            <p:ph idx="1"/>
          </p:nvPr>
        </p:nvSpPr>
        <p:spPr>
          <a:xfrm>
            <a:off x="1659850" y="1124744"/>
            <a:ext cx="9465350" cy="4182362"/>
          </a:xfrm>
        </p:spPr>
        <p:txBody>
          <a:bodyPr/>
          <a:lstStyle/>
          <a:p>
            <a:pPr lvl="0" algn="ctr"/>
            <a:r>
              <a:rPr lang="es-ES" dirty="0"/>
              <a:t>SR.MIGUEL ANGEL CABRERA </a:t>
            </a:r>
          </a:p>
          <a:p>
            <a:pPr lvl="0" algn="ctr"/>
            <a:endParaRPr lang="es-ES" dirty="0"/>
          </a:p>
          <a:p>
            <a:pPr lvl="0" algn="ctr"/>
            <a:r>
              <a:rPr lang="es-ES" dirty="0"/>
              <a:t>VICEPRESIDENTE DEL GAD PARROQUIAL LA UNION</a:t>
            </a:r>
          </a:p>
          <a:p>
            <a:pPr lvl="0" algn="ctr"/>
            <a:r>
              <a:rPr lang="es-ES" dirty="0"/>
              <a:t>COMISIÓN SOCIO CULTURAL</a:t>
            </a:r>
          </a:p>
          <a:p>
            <a:pPr marL="0" indent="0" algn="ctr">
              <a:buNone/>
            </a:pPr>
            <a:endParaRPr lang="es-ES" dirty="0"/>
          </a:p>
        </p:txBody>
      </p:sp>
    </p:spTree>
    <p:extLst>
      <p:ext uri="{BB962C8B-B14F-4D97-AF65-F5344CB8AC3E}">
        <p14:creationId xmlns:p14="http://schemas.microsoft.com/office/powerpoint/2010/main" val="35516113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91544" y="476672"/>
            <a:ext cx="8229600" cy="720080"/>
          </a:xfrm>
        </p:spPr>
        <p:txBody>
          <a:bodyPr>
            <a:noAutofit/>
          </a:bodyPr>
          <a:lstStyle/>
          <a:p>
            <a:r>
              <a:rPr lang="es-ES" sz="2400" dirty="0">
                <a:solidFill>
                  <a:srgbClr val="7030A0"/>
                </a:solidFill>
              </a:rPr>
              <a:t>TRABAJO EN LA COMISIÓN, CUMPLIMIENTO  DELEGACIONES</a:t>
            </a:r>
            <a:r>
              <a:rPr lang="es-ES" sz="3600" dirty="0">
                <a:solidFill>
                  <a:srgbClr val="7030A0"/>
                </a:solidFill>
              </a:rPr>
              <a:t>.</a:t>
            </a:r>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00032" y="1196752"/>
            <a:ext cx="1872208" cy="24644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4 Imagen" descr="C:\Users\Pedro\Desktop\33ced0e6-a75d-4306-9a48-facce75d34a4.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84340" y="1196752"/>
            <a:ext cx="3637384" cy="2448272"/>
          </a:xfrm>
          <a:prstGeom prst="rect">
            <a:avLst/>
          </a:prstGeom>
          <a:noFill/>
          <a:ln>
            <a:noFill/>
          </a:ln>
        </p:spPr>
      </p:pic>
      <p:pic>
        <p:nvPicPr>
          <p:cNvPr id="6" name="5 Imagen" descr="C:\Users\Pedro\Desktop\6142f239-1350-4f46-ac30-9a55628506a5.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66916" y="1216184"/>
            <a:ext cx="1905548" cy="2428840"/>
          </a:xfrm>
          <a:prstGeom prst="rect">
            <a:avLst/>
          </a:prstGeom>
          <a:noFill/>
          <a:ln>
            <a:noFill/>
          </a:ln>
        </p:spPr>
      </p:pic>
      <p:pic>
        <p:nvPicPr>
          <p:cNvPr id="8" name="7 Imagen" descr="C:\Users\Pedro\Desktop\595effa0-a062-43a2-8d1f-f05cb680fbd2.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91544" y="3943320"/>
            <a:ext cx="2520280" cy="2304256"/>
          </a:xfrm>
          <a:prstGeom prst="rect">
            <a:avLst/>
          </a:prstGeom>
          <a:noFill/>
          <a:ln>
            <a:noFill/>
          </a:ln>
        </p:spPr>
      </p:pic>
      <p:pic>
        <p:nvPicPr>
          <p:cNvPr id="9" name="8 Imagen" descr="C:\Users\Pedro\Desktop\51797d7c-0451-4159-9df2-8eeea9f7d34a.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71864" y="3940657"/>
            <a:ext cx="4794250" cy="2159635"/>
          </a:xfrm>
          <a:prstGeom prst="rect">
            <a:avLst/>
          </a:prstGeom>
          <a:noFill/>
          <a:ln>
            <a:noFill/>
          </a:ln>
        </p:spPr>
      </p:pic>
    </p:spTree>
    <p:extLst>
      <p:ext uri="{BB962C8B-B14F-4D97-AF65-F5344CB8AC3E}">
        <p14:creationId xmlns:p14="http://schemas.microsoft.com/office/powerpoint/2010/main" val="35297398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descr="C:\Users\Pedro\Desktop\55a40ea9-53c8-4ec1-819f-f4ac227e1cf4.jpg"/>
          <p:cNvPicPr/>
          <p:nvPr/>
        </p:nvPicPr>
        <p:blipFill rotWithShape="1">
          <a:blip r:embed="rId2" cstate="print">
            <a:extLst>
              <a:ext uri="{28A0092B-C50C-407E-A947-70E740481C1C}">
                <a14:useLocalDpi xmlns:a14="http://schemas.microsoft.com/office/drawing/2010/main" val="0"/>
              </a:ext>
            </a:extLst>
          </a:blip>
          <a:srcRect l="1" t="22804" r="-144"/>
          <a:stretch/>
        </p:blipFill>
        <p:spPr bwMode="auto">
          <a:xfrm>
            <a:off x="2207569" y="802204"/>
            <a:ext cx="2450465" cy="2519680"/>
          </a:xfrm>
          <a:prstGeom prst="rect">
            <a:avLst/>
          </a:prstGeom>
          <a:noFill/>
          <a:ln>
            <a:noFill/>
          </a:ln>
          <a:extLst>
            <a:ext uri="{53640926-AAD7-44D8-BBD7-CCE9431645EC}">
              <a14:shadowObscured xmlns:a14="http://schemas.microsoft.com/office/drawing/2010/main"/>
            </a:ext>
          </a:extLst>
        </p:spPr>
      </p:pic>
      <p:pic>
        <p:nvPicPr>
          <p:cNvPr id="5" name="4 Imagen" descr="C:\Users\Pedro\Pictures\ca897292-c961-41bf-a660-7714ac77a026.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99856" y="802205"/>
            <a:ext cx="5391150" cy="2519680"/>
          </a:xfrm>
          <a:prstGeom prst="rect">
            <a:avLst/>
          </a:prstGeom>
          <a:noFill/>
          <a:ln>
            <a:noFill/>
          </a:ln>
        </p:spPr>
      </p:pic>
      <p:pic>
        <p:nvPicPr>
          <p:cNvPr id="6" name="5 Imagen" descr="C:\Users\Pedro\Desktop\a8224002-774d-40b9-8b40-732503c46710.jpg"/>
          <p:cNvPicPr/>
          <p:nvPr/>
        </p:nvPicPr>
        <p:blipFill rotWithShape="1">
          <a:blip r:embed="rId4">
            <a:extLst>
              <a:ext uri="{28A0092B-C50C-407E-A947-70E740481C1C}">
                <a14:useLocalDpi xmlns:a14="http://schemas.microsoft.com/office/drawing/2010/main" val="0"/>
              </a:ext>
            </a:extLst>
          </a:blip>
          <a:srcRect t="20793" b="35263"/>
          <a:stretch/>
        </p:blipFill>
        <p:spPr bwMode="auto">
          <a:xfrm>
            <a:off x="2207568" y="3448953"/>
            <a:ext cx="3672408" cy="3384976"/>
          </a:xfrm>
          <a:prstGeom prst="rect">
            <a:avLst/>
          </a:prstGeom>
          <a:noFill/>
          <a:ln>
            <a:noFill/>
          </a:ln>
          <a:extLst>
            <a:ext uri="{53640926-AAD7-44D8-BBD7-CCE9431645EC}">
              <a14:shadowObscured xmlns:a14="http://schemas.microsoft.com/office/drawing/2010/main"/>
            </a:ext>
          </a:extLst>
        </p:spPr>
      </p:pic>
      <p:pic>
        <p:nvPicPr>
          <p:cNvPr id="7" name="6 Imagen" descr="C:\Users\Pedro\Desktop\badd8768-f927-4c16-857c-54a0d29abb4a.jpg"/>
          <p:cNvPicPr/>
          <p:nvPr/>
        </p:nvPicPr>
        <p:blipFill rotWithShape="1">
          <a:blip r:embed="rId5" cstate="print">
            <a:extLst>
              <a:ext uri="{28A0092B-C50C-407E-A947-70E740481C1C}">
                <a14:useLocalDpi xmlns:a14="http://schemas.microsoft.com/office/drawing/2010/main" val="0"/>
              </a:ext>
            </a:extLst>
          </a:blip>
          <a:srcRect t="24635"/>
          <a:stretch/>
        </p:blipFill>
        <p:spPr bwMode="auto">
          <a:xfrm>
            <a:off x="6023993" y="3473024"/>
            <a:ext cx="4162509" cy="338497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563963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ES" dirty="0">
                <a:solidFill>
                  <a:srgbClr val="C00000"/>
                </a:solidFill>
              </a:rPr>
              <a:t>PRESENTACIÓN DE PROYECTOS</a:t>
            </a:r>
          </a:p>
        </p:txBody>
      </p:sp>
      <p:sp>
        <p:nvSpPr>
          <p:cNvPr id="3" name="2 Marcador de contenido"/>
          <p:cNvSpPr>
            <a:spLocks noGrp="1"/>
          </p:cNvSpPr>
          <p:nvPr>
            <p:ph idx="1"/>
          </p:nvPr>
        </p:nvSpPr>
        <p:spPr/>
        <p:txBody>
          <a:bodyPr/>
          <a:lstStyle/>
          <a:p>
            <a:pPr marL="0" indent="0">
              <a:buNone/>
            </a:pPr>
            <a:r>
              <a:rPr lang="es-ES" dirty="0">
                <a:solidFill>
                  <a:srgbClr val="00B050"/>
                </a:solidFill>
                <a:latin typeface="+mj-lt"/>
              </a:rPr>
              <a:t>1. </a:t>
            </a:r>
            <a:r>
              <a:rPr lang="es-ES" b="1" dirty="0">
                <a:solidFill>
                  <a:srgbClr val="00B050"/>
                </a:solidFill>
                <a:latin typeface="+mj-lt"/>
              </a:rPr>
              <a:t>PROYECTO DE </a:t>
            </a:r>
            <a:r>
              <a:rPr lang="es-EC" b="1" dirty="0">
                <a:solidFill>
                  <a:srgbClr val="00B050"/>
                </a:solidFill>
                <a:latin typeface="+mj-lt"/>
              </a:rPr>
              <a:t>FOMENTO A LA CULTURA Y TRADICIÓN.</a:t>
            </a:r>
          </a:p>
          <a:p>
            <a:pPr marL="0" indent="0">
              <a:buNone/>
            </a:pPr>
            <a:r>
              <a:rPr lang="es-EC" b="1" i="1" dirty="0">
                <a:solidFill>
                  <a:srgbClr val="00B050"/>
                </a:solidFill>
                <a:latin typeface="+mj-lt"/>
              </a:rPr>
              <a:t>        En el cual se dividió en tres eventos</a:t>
            </a:r>
          </a:p>
          <a:p>
            <a:r>
              <a:rPr lang="es-EC" dirty="0">
                <a:latin typeface="+mj-lt"/>
              </a:rPr>
              <a:t>carnavales la Unión 2022 </a:t>
            </a:r>
          </a:p>
          <a:p>
            <a:r>
              <a:rPr lang="es-EC" dirty="0">
                <a:latin typeface="+mj-lt"/>
              </a:rPr>
              <a:t>procesión del señor de los milagros en el sector de Allpapana</a:t>
            </a:r>
          </a:p>
          <a:p>
            <a:r>
              <a:rPr lang="es-EC" dirty="0">
                <a:latin typeface="+mj-lt"/>
              </a:rPr>
              <a:t>fin de año en la parroquia la unión.</a:t>
            </a:r>
            <a:endParaRPr lang="es-ES" dirty="0">
              <a:latin typeface="+mj-lt"/>
            </a:endParaRPr>
          </a:p>
        </p:txBody>
      </p:sp>
    </p:spTree>
    <p:extLst>
      <p:ext uri="{BB962C8B-B14F-4D97-AF65-F5344CB8AC3E}">
        <p14:creationId xmlns:p14="http://schemas.microsoft.com/office/powerpoint/2010/main" val="98623476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704088"/>
            <a:ext cx="8229600" cy="1644792"/>
          </a:xfrm>
        </p:spPr>
        <p:txBody>
          <a:bodyPr>
            <a:normAutofit/>
          </a:bodyPr>
          <a:lstStyle/>
          <a:p>
            <a:r>
              <a:rPr lang="es-EC" b="1" dirty="0">
                <a:solidFill>
                  <a:srgbClr val="00B050"/>
                </a:solidFill>
              </a:rPr>
              <a:t>carnavales La Unión 2022 </a:t>
            </a:r>
            <a:br>
              <a:rPr lang="es-EC" b="1" dirty="0"/>
            </a:br>
            <a:endParaRPr lang="es-ES" dirty="0"/>
          </a:p>
        </p:txBody>
      </p:sp>
      <p:sp>
        <p:nvSpPr>
          <p:cNvPr id="3" name="2 Marcador de contenido"/>
          <p:cNvSpPr>
            <a:spLocks noGrp="1"/>
          </p:cNvSpPr>
          <p:nvPr>
            <p:ph idx="1"/>
          </p:nvPr>
        </p:nvSpPr>
        <p:spPr/>
        <p:txBody>
          <a:bodyPr/>
          <a:lstStyle/>
          <a:p>
            <a:pPr marL="0" indent="0">
              <a:buNone/>
            </a:pPr>
            <a:r>
              <a:rPr lang="es-ES" dirty="0"/>
              <a:t> </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42883" y="1949797"/>
            <a:ext cx="4403293" cy="1904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07568" y="3854310"/>
            <a:ext cx="5196368" cy="29855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51985" y="1556792"/>
            <a:ext cx="4896544" cy="5616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827271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C" dirty="0">
                <a:solidFill>
                  <a:srgbClr val="7030A0"/>
                </a:solidFill>
              </a:rPr>
              <a:t>procesión del señor de los milagros en el sector de Allpapana</a:t>
            </a:r>
            <a:endParaRPr lang="es-ES" dirty="0">
              <a:solidFill>
                <a:srgbClr val="7030A0"/>
              </a:solidFill>
            </a:endParaRPr>
          </a:p>
        </p:txBody>
      </p:sp>
      <p:pic>
        <p:nvPicPr>
          <p:cNvPr id="205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032329" y="1988840"/>
            <a:ext cx="5256584" cy="2160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63552" y="3608334"/>
            <a:ext cx="4824536" cy="2410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3946" y="1916833"/>
            <a:ext cx="3992563" cy="1942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96660" y="4149080"/>
            <a:ext cx="4710183" cy="1869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1619076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404664"/>
            <a:ext cx="8229600" cy="1008112"/>
          </a:xfrm>
        </p:spPr>
        <p:txBody>
          <a:bodyPr>
            <a:normAutofit/>
          </a:bodyPr>
          <a:lstStyle/>
          <a:p>
            <a:r>
              <a:rPr lang="es-EC" dirty="0">
                <a:solidFill>
                  <a:schemeClr val="tx2"/>
                </a:solidFill>
              </a:rPr>
              <a:t>fin de año en la parroquia la Unión.</a:t>
            </a:r>
            <a:endParaRPr lang="es-ES" dirty="0"/>
          </a:p>
        </p:txBody>
      </p:sp>
      <p:sp>
        <p:nvSpPr>
          <p:cNvPr id="3" name="2 Marcador de contenido"/>
          <p:cNvSpPr>
            <a:spLocks noGrp="1"/>
          </p:cNvSpPr>
          <p:nvPr>
            <p:ph idx="1"/>
          </p:nvPr>
        </p:nvSpPr>
        <p:spPr/>
        <p:txBody>
          <a:bodyPr/>
          <a:lstStyle/>
          <a:p>
            <a:pPr marL="0" indent="0">
              <a:buNone/>
            </a:pPr>
            <a:r>
              <a:rPr lang="es-ES" dirty="0"/>
              <a:t> </a:t>
            </a: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95600" y="1628801"/>
            <a:ext cx="11034386" cy="4032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1504309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a:solidFill>
                  <a:srgbClr val="7030A0"/>
                </a:solidFill>
              </a:rPr>
              <a:t>2. PROYECTO DE </a:t>
            </a:r>
            <a:r>
              <a:rPr lang="es-EC" dirty="0">
                <a:solidFill>
                  <a:srgbClr val="7030A0"/>
                </a:solidFill>
              </a:rPr>
              <a:t>CELEBREMOS Y APRENDAMOS  JUNTOS</a:t>
            </a:r>
            <a:endParaRPr lang="es-ES" dirty="0">
              <a:solidFill>
                <a:srgbClr val="7030A0"/>
              </a:solidFill>
            </a:endParaRPr>
          </a:p>
        </p:txBody>
      </p:sp>
      <p:sp>
        <p:nvSpPr>
          <p:cNvPr id="3" name="2 Marcador de contenido"/>
          <p:cNvSpPr>
            <a:spLocks noGrp="1"/>
          </p:cNvSpPr>
          <p:nvPr>
            <p:ph idx="1"/>
          </p:nvPr>
        </p:nvSpPr>
        <p:spPr/>
        <p:txBody>
          <a:bodyPr/>
          <a:lstStyle/>
          <a:p>
            <a:pPr marL="0" indent="0">
              <a:buNone/>
            </a:pPr>
            <a:r>
              <a:rPr lang="es-EC" b="1" i="1" dirty="0">
                <a:solidFill>
                  <a:srgbClr val="7030A0"/>
                </a:solidFill>
              </a:rPr>
              <a:t>              En el cual se dividió en tres eventos</a:t>
            </a:r>
            <a:endParaRPr lang="es-ES" dirty="0">
              <a:solidFill>
                <a:srgbClr val="7030A0"/>
              </a:solidFill>
            </a:endParaRPr>
          </a:p>
          <a:p>
            <a:r>
              <a:rPr lang="es-ES" dirty="0"/>
              <a:t>Se realiza el programa en conmemoración del día del niño en la parroquia la unión.</a:t>
            </a:r>
          </a:p>
          <a:p>
            <a:r>
              <a:rPr lang="es-ES" dirty="0"/>
              <a:t> Se realiza el programa de las colonias vacacionales en la parroquia la unión.</a:t>
            </a:r>
          </a:p>
          <a:p>
            <a:r>
              <a:rPr lang="es-ES" dirty="0"/>
              <a:t>El día de la madre en la parroquia la unión.</a:t>
            </a:r>
          </a:p>
        </p:txBody>
      </p:sp>
    </p:spTree>
    <p:extLst>
      <p:ext uri="{BB962C8B-B14F-4D97-AF65-F5344CB8AC3E}">
        <p14:creationId xmlns:p14="http://schemas.microsoft.com/office/powerpoint/2010/main" val="224280545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704089"/>
            <a:ext cx="8229600" cy="949863"/>
          </a:xfrm>
        </p:spPr>
        <p:txBody>
          <a:bodyPr>
            <a:noAutofit/>
          </a:bodyPr>
          <a:lstStyle/>
          <a:p>
            <a:r>
              <a:rPr lang="es-ES" sz="3600" dirty="0">
                <a:solidFill>
                  <a:srgbClr val="00B050"/>
                </a:solidFill>
              </a:rPr>
              <a:t>Se realiza el programa en conmemoración del día del niño en la parroquia la unión</a:t>
            </a:r>
          </a:p>
        </p:txBody>
      </p:sp>
      <p:pic>
        <p:nvPicPr>
          <p:cNvPr id="4" name="3 Marcador de contenido" descr="C:\Users\VOCALES\Documents\c14a57fc-e487-4275-882a-e4a0ac308a2d.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919536" y="1700809"/>
            <a:ext cx="2402378" cy="1799705"/>
          </a:xfrm>
          <a:prstGeom prst="rect">
            <a:avLst/>
          </a:prstGeom>
          <a:noFill/>
          <a:ln>
            <a:noFill/>
          </a:ln>
        </p:spPr>
      </p:pic>
      <p:pic>
        <p:nvPicPr>
          <p:cNvPr id="5" name="4 Imagen" descr="C:\Users\VOCALES\Documents\9a218419-9333-4508-80da-04de1c8e76df.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83832" y="1628799"/>
            <a:ext cx="1620520" cy="1944217"/>
          </a:xfrm>
          <a:prstGeom prst="rect">
            <a:avLst/>
          </a:prstGeom>
          <a:noFill/>
          <a:ln>
            <a:noFill/>
          </a:ln>
        </p:spPr>
      </p:pic>
      <p:pic>
        <p:nvPicPr>
          <p:cNvPr id="6" name="5 Imagen" descr="C:\Users\VOCALES\Documents\10338776-a2fb-4056-9f61-ec3344c47f6a.jpg"/>
          <p:cNvPicPr/>
          <p:nvPr/>
        </p:nvPicPr>
        <p:blipFill rotWithShape="1">
          <a:blip r:embed="rId4" cstate="print">
            <a:extLst>
              <a:ext uri="{28A0092B-C50C-407E-A947-70E740481C1C}">
                <a14:useLocalDpi xmlns:a14="http://schemas.microsoft.com/office/drawing/2010/main" val="0"/>
              </a:ext>
            </a:extLst>
          </a:blip>
          <a:srcRect r="11921"/>
          <a:stretch/>
        </p:blipFill>
        <p:spPr bwMode="auto">
          <a:xfrm>
            <a:off x="6384032" y="1628798"/>
            <a:ext cx="2688332" cy="1944217"/>
          </a:xfrm>
          <a:prstGeom prst="rect">
            <a:avLst/>
          </a:prstGeom>
          <a:noFill/>
          <a:ln>
            <a:noFill/>
          </a:ln>
          <a:extLst>
            <a:ext uri="{53640926-AAD7-44D8-BBD7-CCE9431645EC}">
              <a14:shadowObscured xmlns:a14="http://schemas.microsoft.com/office/drawing/2010/main"/>
            </a:ext>
          </a:extLst>
        </p:spPr>
      </p:pic>
      <p:pic>
        <p:nvPicPr>
          <p:cNvPr id="7" name="6 Imagen" descr="C:\Users\VOCALES\Documents\b2c41a44-23f1-4f0b-879b-31693e559fc2.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19537" y="3789040"/>
            <a:ext cx="2399665" cy="1799590"/>
          </a:xfrm>
          <a:prstGeom prst="rect">
            <a:avLst/>
          </a:prstGeom>
          <a:noFill/>
          <a:ln>
            <a:noFill/>
          </a:ln>
        </p:spPr>
      </p:pic>
      <p:pic>
        <p:nvPicPr>
          <p:cNvPr id="8" name="7 Imagen" descr="C:\Users\VOCALES\Documents\6114c920-7399-44b7-bf17-e0434d372379.jpg"/>
          <p:cNvPicPr/>
          <p:nvPr/>
        </p:nvPicPr>
        <p:blipFill rotWithShape="1">
          <a:blip r:embed="rId6" cstate="print">
            <a:extLst>
              <a:ext uri="{28A0092B-C50C-407E-A947-70E740481C1C}">
                <a14:useLocalDpi xmlns:a14="http://schemas.microsoft.com/office/drawing/2010/main" val="0"/>
              </a:ext>
            </a:extLst>
          </a:blip>
          <a:srcRect t="529" r="17460"/>
          <a:stretch/>
        </p:blipFill>
        <p:spPr bwMode="auto">
          <a:xfrm>
            <a:off x="4583832" y="3789040"/>
            <a:ext cx="1981200" cy="1790700"/>
          </a:xfrm>
          <a:prstGeom prst="rect">
            <a:avLst/>
          </a:prstGeom>
          <a:noFill/>
          <a:ln>
            <a:noFill/>
          </a:ln>
          <a:extLst>
            <a:ext uri="{53640926-AAD7-44D8-BBD7-CCE9431645EC}">
              <a14:shadowObscured xmlns:a14="http://schemas.microsoft.com/office/drawing/2010/main"/>
            </a:ext>
          </a:extLst>
        </p:spPr>
      </p:pic>
      <p:pic>
        <p:nvPicPr>
          <p:cNvPr id="9" name="8 Imagen" descr="C:\Users\VOCALES\Documents\fe99ddf9-5947-450f-b650-4e680f78b70a.jpg"/>
          <p:cNvPicPr/>
          <p:nvPr/>
        </p:nvPicPr>
        <p:blipFill rotWithShape="1">
          <a:blip r:embed="rId7" cstate="print">
            <a:extLst>
              <a:ext uri="{28A0092B-C50C-407E-A947-70E740481C1C}">
                <a14:useLocalDpi xmlns:a14="http://schemas.microsoft.com/office/drawing/2010/main" val="0"/>
              </a:ext>
            </a:extLst>
          </a:blip>
          <a:srcRect t="12169"/>
          <a:stretch/>
        </p:blipFill>
        <p:spPr bwMode="auto">
          <a:xfrm>
            <a:off x="6672064" y="3797930"/>
            <a:ext cx="2400300" cy="179070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802198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704088"/>
            <a:ext cx="8229600" cy="492664"/>
          </a:xfrm>
        </p:spPr>
        <p:txBody>
          <a:bodyPr>
            <a:noAutofit/>
          </a:bodyPr>
          <a:lstStyle/>
          <a:p>
            <a:r>
              <a:rPr lang="es-ES" sz="3600" dirty="0">
                <a:solidFill>
                  <a:srgbClr val="002060"/>
                </a:solidFill>
              </a:rPr>
              <a:t>Se realiza el programa de las colonias vacacionales en la parroquia la unión</a:t>
            </a:r>
          </a:p>
        </p:txBody>
      </p:sp>
      <p:pic>
        <p:nvPicPr>
          <p:cNvPr id="4" name="3 Marcador de contenido" descr="C:\Users\Pedro\Desktop\5cd6cefc-8304-4f4c-86fa-f4c914581105.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207568" y="1340768"/>
            <a:ext cx="2376264" cy="1607820"/>
          </a:xfrm>
          <a:prstGeom prst="rect">
            <a:avLst/>
          </a:prstGeom>
          <a:noFill/>
          <a:ln>
            <a:noFill/>
          </a:ln>
        </p:spPr>
      </p:pic>
      <p:pic>
        <p:nvPicPr>
          <p:cNvPr id="5" name="4 Imagen" descr="C:\Users\Pedro\Desktop\b84ab0e0-d211-4790-a8fb-f916b11dac63.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99857" y="1340768"/>
            <a:ext cx="2143125" cy="1607820"/>
          </a:xfrm>
          <a:prstGeom prst="rect">
            <a:avLst/>
          </a:prstGeom>
          <a:noFill/>
          <a:ln>
            <a:noFill/>
          </a:ln>
        </p:spPr>
      </p:pic>
      <p:pic>
        <p:nvPicPr>
          <p:cNvPr id="6" name="5 Imagen" descr="C:\Users\Pedro\Desktop\b275e7e6-00e0-4bfb-8a48-7c95f4113402.jpg"/>
          <p:cNvPicPr/>
          <p:nvPr/>
        </p:nvPicPr>
        <p:blipFill rotWithShape="1">
          <a:blip r:embed="rId4" cstate="print">
            <a:extLst>
              <a:ext uri="{28A0092B-C50C-407E-A947-70E740481C1C}">
                <a14:useLocalDpi xmlns:a14="http://schemas.microsoft.com/office/drawing/2010/main" val="0"/>
              </a:ext>
            </a:extLst>
          </a:blip>
          <a:srcRect l="5071" t="902" r="13793"/>
          <a:stretch/>
        </p:blipFill>
        <p:spPr bwMode="auto">
          <a:xfrm>
            <a:off x="7176120" y="1371248"/>
            <a:ext cx="2993514" cy="1577341"/>
          </a:xfrm>
          <a:prstGeom prst="rect">
            <a:avLst/>
          </a:prstGeom>
          <a:noFill/>
          <a:ln>
            <a:noFill/>
          </a:ln>
          <a:extLst>
            <a:ext uri="{53640926-AAD7-44D8-BBD7-CCE9431645EC}">
              <a14:shadowObscured xmlns:a14="http://schemas.microsoft.com/office/drawing/2010/main"/>
            </a:ext>
          </a:extLst>
        </p:spPr>
      </p:pic>
      <p:pic>
        <p:nvPicPr>
          <p:cNvPr id="7" name="6 Imagen" descr="C:\Users\Pedro\Desktop\e50b66ca-3010-426d-bcfd-129c1e27e768.jpg"/>
          <p:cNvPicPr/>
          <p:nvPr/>
        </p:nvPicPr>
        <p:blipFill rotWithShape="1">
          <a:blip r:embed="rId5" cstate="print">
            <a:extLst>
              <a:ext uri="{28A0092B-C50C-407E-A947-70E740481C1C}">
                <a14:useLocalDpi xmlns:a14="http://schemas.microsoft.com/office/drawing/2010/main" val="0"/>
              </a:ext>
            </a:extLst>
          </a:blip>
          <a:srcRect r="10913"/>
          <a:stretch/>
        </p:blipFill>
        <p:spPr bwMode="auto">
          <a:xfrm>
            <a:off x="2207568" y="3140969"/>
            <a:ext cx="2808312" cy="1512168"/>
          </a:xfrm>
          <a:prstGeom prst="rect">
            <a:avLst/>
          </a:prstGeom>
          <a:noFill/>
          <a:ln>
            <a:noFill/>
          </a:ln>
          <a:extLst>
            <a:ext uri="{53640926-AAD7-44D8-BBD7-CCE9431645EC}">
              <a14:shadowObscured xmlns:a14="http://schemas.microsoft.com/office/drawing/2010/main"/>
            </a:ext>
          </a:extLst>
        </p:spPr>
      </p:pic>
      <p:pic>
        <p:nvPicPr>
          <p:cNvPr id="8" name="7 Imagen" descr="C:\Users\Pedro\Desktop\fb0e833f-d527-4512-b428-d7b4bdde12fa.jpg"/>
          <p:cNvPicPr/>
          <p:nvPr/>
        </p:nvPicPr>
        <p:blipFill rotWithShape="1">
          <a:blip r:embed="rId6" cstate="print">
            <a:extLst>
              <a:ext uri="{28A0092B-C50C-407E-A947-70E740481C1C}">
                <a14:useLocalDpi xmlns:a14="http://schemas.microsoft.com/office/drawing/2010/main" val="0"/>
              </a:ext>
            </a:extLst>
          </a:blip>
          <a:srcRect t="32220"/>
          <a:stretch/>
        </p:blipFill>
        <p:spPr bwMode="auto">
          <a:xfrm>
            <a:off x="5231905" y="3154682"/>
            <a:ext cx="2160240" cy="1498456"/>
          </a:xfrm>
          <a:prstGeom prst="rect">
            <a:avLst/>
          </a:prstGeom>
          <a:noFill/>
          <a:ln>
            <a:noFill/>
          </a:ln>
          <a:extLst>
            <a:ext uri="{53640926-AAD7-44D8-BBD7-CCE9431645EC}">
              <a14:shadowObscured xmlns:a14="http://schemas.microsoft.com/office/drawing/2010/main"/>
            </a:ext>
          </a:extLst>
        </p:spPr>
      </p:pic>
      <p:pic>
        <p:nvPicPr>
          <p:cNvPr id="9" name="8 Imagen" descr="C:\Users\Pedro\Desktop\a815352e-2235-4540-99d9-127afb1a901b.jp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536160" y="3154682"/>
            <a:ext cx="2654444" cy="1498456"/>
          </a:xfrm>
          <a:prstGeom prst="rect">
            <a:avLst/>
          </a:prstGeom>
          <a:noFill/>
          <a:ln>
            <a:noFill/>
          </a:ln>
        </p:spPr>
      </p:pic>
      <p:pic>
        <p:nvPicPr>
          <p:cNvPr id="10" name="9 Imagen" descr="C:\Users\Pedro\Desktop\e82ade73-2ada-4454-b18d-651e448de897.jpg"/>
          <p:cNvPicPr/>
          <p:nvPr/>
        </p:nvPicPr>
        <p:blipFill rotWithShape="1">
          <a:blip r:embed="rId8" cstate="print">
            <a:extLst>
              <a:ext uri="{28A0092B-C50C-407E-A947-70E740481C1C}">
                <a14:useLocalDpi xmlns:a14="http://schemas.microsoft.com/office/drawing/2010/main" val="0"/>
              </a:ext>
            </a:extLst>
          </a:blip>
          <a:srcRect t="29548"/>
          <a:stretch/>
        </p:blipFill>
        <p:spPr bwMode="auto">
          <a:xfrm>
            <a:off x="2239489" y="4729338"/>
            <a:ext cx="1624263" cy="1940022"/>
          </a:xfrm>
          <a:prstGeom prst="rect">
            <a:avLst/>
          </a:prstGeom>
          <a:noFill/>
          <a:ln>
            <a:noFill/>
          </a:ln>
          <a:extLst>
            <a:ext uri="{53640926-AAD7-44D8-BBD7-CCE9431645EC}">
              <a14:shadowObscured xmlns:a14="http://schemas.microsoft.com/office/drawing/2010/main"/>
            </a:ext>
          </a:extLst>
        </p:spPr>
      </p:pic>
      <p:pic>
        <p:nvPicPr>
          <p:cNvPr id="11" name="10 Imagen" descr="C:\Users\Pedro\Desktop\98fddf06-6f26-4351-aba7-af9344602e0b.jpg"/>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953272" y="4703034"/>
            <a:ext cx="4429125" cy="1992630"/>
          </a:xfrm>
          <a:prstGeom prst="rect">
            <a:avLst/>
          </a:prstGeom>
          <a:noFill/>
          <a:ln>
            <a:noFill/>
          </a:ln>
        </p:spPr>
      </p:pic>
      <p:pic>
        <p:nvPicPr>
          <p:cNvPr id="12" name="11 Imagen" descr="C:\Users\Pedro\Desktop\48cecb25-9568-4387-8b03-6f67e1bb1d95.jpg"/>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544272" y="4729338"/>
            <a:ext cx="1646332" cy="1940022"/>
          </a:xfrm>
          <a:prstGeom prst="rect">
            <a:avLst/>
          </a:prstGeom>
          <a:noFill/>
          <a:ln>
            <a:noFill/>
          </a:ln>
        </p:spPr>
      </p:pic>
    </p:spTree>
    <p:extLst>
      <p:ext uri="{BB962C8B-B14F-4D97-AF65-F5344CB8AC3E}">
        <p14:creationId xmlns:p14="http://schemas.microsoft.com/office/powerpoint/2010/main" val="135856386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704088"/>
            <a:ext cx="8229600" cy="492664"/>
          </a:xfrm>
        </p:spPr>
        <p:txBody>
          <a:bodyPr>
            <a:normAutofit fontScale="90000"/>
          </a:bodyPr>
          <a:lstStyle/>
          <a:p>
            <a:r>
              <a:rPr lang="es-ES" sz="3600" dirty="0">
                <a:solidFill>
                  <a:srgbClr val="FF0000"/>
                </a:solidFill>
              </a:rPr>
              <a:t>El día de la madre en la parroquia la unión</a:t>
            </a:r>
          </a:p>
        </p:txBody>
      </p:sp>
      <p:pic>
        <p:nvPicPr>
          <p:cNvPr id="4" name="3 Marcador de contenido" descr="C:\Users\Pedro\Desktop\31d02f14-2605-452e-9079-d8edb5734b05.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991545" y="1124744"/>
            <a:ext cx="2952328" cy="2304256"/>
          </a:xfrm>
          <a:prstGeom prst="rect">
            <a:avLst/>
          </a:prstGeom>
          <a:noFill/>
          <a:ln>
            <a:noFill/>
          </a:ln>
        </p:spPr>
      </p:pic>
      <p:pic>
        <p:nvPicPr>
          <p:cNvPr id="5" name="4 Imagen" descr="C:\Users\Pedro\Desktop\ef4f0e6f-bafe-453c-8826-6a8b5665421f.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87888" y="1196752"/>
            <a:ext cx="2808312" cy="2232248"/>
          </a:xfrm>
          <a:prstGeom prst="rect">
            <a:avLst/>
          </a:prstGeom>
          <a:noFill/>
          <a:ln>
            <a:noFill/>
          </a:ln>
        </p:spPr>
      </p:pic>
      <p:pic>
        <p:nvPicPr>
          <p:cNvPr id="6" name="5 Imagen" descr="C:\Users\Pedro\Desktop\5cc735b1-68dc-4bf5-a2fa-e6ba4a4b4124.jpg"/>
          <p:cNvPicPr/>
          <p:nvPr/>
        </p:nvPicPr>
        <p:blipFill rotWithShape="1">
          <a:blip r:embed="rId4" cstate="print">
            <a:extLst>
              <a:ext uri="{28A0092B-C50C-407E-A947-70E740481C1C}">
                <a14:useLocalDpi xmlns:a14="http://schemas.microsoft.com/office/drawing/2010/main" val="0"/>
              </a:ext>
            </a:extLst>
          </a:blip>
          <a:srcRect b="35799"/>
          <a:stretch/>
        </p:blipFill>
        <p:spPr bwMode="auto">
          <a:xfrm>
            <a:off x="8040216" y="1196752"/>
            <a:ext cx="2016224" cy="2232248"/>
          </a:xfrm>
          <a:prstGeom prst="rect">
            <a:avLst/>
          </a:prstGeom>
          <a:noFill/>
          <a:ln>
            <a:noFill/>
          </a:ln>
          <a:extLst>
            <a:ext uri="{53640926-AAD7-44D8-BBD7-CCE9431645EC}">
              <a14:shadowObscured xmlns:a14="http://schemas.microsoft.com/office/drawing/2010/main"/>
            </a:ext>
          </a:extLst>
        </p:spPr>
      </p:pic>
      <p:pic>
        <p:nvPicPr>
          <p:cNvPr id="7" name="6 Imagen" descr="C:\Users\Pedro\Desktop\2bd2b430-5589-413e-9ed2-178abd411b7d.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91544" y="3573016"/>
            <a:ext cx="2880320" cy="2376264"/>
          </a:xfrm>
          <a:prstGeom prst="rect">
            <a:avLst/>
          </a:prstGeom>
          <a:noFill/>
          <a:ln>
            <a:noFill/>
          </a:ln>
        </p:spPr>
      </p:pic>
      <p:pic>
        <p:nvPicPr>
          <p:cNvPr id="8" name="7 Imagen" descr="C:\Users\Pedro\Desktop\9864af52-9a5b-45fb-a271-4178028ba511.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87888" y="3518296"/>
            <a:ext cx="2061944" cy="2398360"/>
          </a:xfrm>
          <a:prstGeom prst="rect">
            <a:avLst/>
          </a:prstGeom>
          <a:noFill/>
          <a:ln>
            <a:noFill/>
          </a:ln>
        </p:spPr>
      </p:pic>
      <p:pic>
        <p:nvPicPr>
          <p:cNvPr id="9" name="8 Imagen" descr="C:\Users\Pedro\Desktop\90b9c033-39ce-49c4-aaee-1c5d04396934.jpg"/>
          <p:cNvPicPr/>
          <p:nvPr/>
        </p:nvPicPr>
        <p:blipFill rotWithShape="1">
          <a:blip r:embed="rId7" cstate="print">
            <a:extLst>
              <a:ext uri="{28A0092B-C50C-407E-A947-70E740481C1C}">
                <a14:useLocalDpi xmlns:a14="http://schemas.microsoft.com/office/drawing/2010/main" val="0"/>
              </a:ext>
            </a:extLst>
          </a:blip>
          <a:srcRect l="24423" t="5291" r="4432" b="3218"/>
          <a:stretch/>
        </p:blipFill>
        <p:spPr bwMode="auto">
          <a:xfrm>
            <a:off x="7464152" y="3573016"/>
            <a:ext cx="2448272" cy="237626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2161108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2800" b="1" dirty="0">
                <a:solidFill>
                  <a:srgbClr val="7030A0"/>
                </a:solidFill>
              </a:rPr>
              <a:t>3. </a:t>
            </a:r>
            <a:r>
              <a:rPr lang="es-EC" sz="2800" b="1" dirty="0">
                <a:solidFill>
                  <a:srgbClr val="7030A0"/>
                </a:solidFill>
              </a:rPr>
              <a:t>“PROYECTO DE CULTURA Y TRADICIÓN POR LOS 30 AÑOS DE ANVERSARIO DE PARROQUIALIZACIÓN LA UNIÓN 2022”. </a:t>
            </a:r>
            <a:br>
              <a:rPr lang="es-ES" sz="2800" dirty="0"/>
            </a:br>
            <a:endParaRPr lang="es-ES" sz="2800" dirty="0"/>
          </a:p>
        </p:txBody>
      </p:sp>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631504" y="1412777"/>
            <a:ext cx="4392488" cy="2731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0815" b="6716"/>
          <a:stretch/>
        </p:blipFill>
        <p:spPr bwMode="auto">
          <a:xfrm>
            <a:off x="5422776" y="1297893"/>
            <a:ext cx="4968552" cy="2731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81809" y="3501009"/>
            <a:ext cx="5688632" cy="29541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44073" y="3789041"/>
            <a:ext cx="4392488" cy="2666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7346405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90" name="Picture 1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17201" y="119361"/>
            <a:ext cx="2808312" cy="2558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8900" y="-128891"/>
            <a:ext cx="6634521" cy="27744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92145" y="282237"/>
            <a:ext cx="2605688" cy="2145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17201" y="2438905"/>
            <a:ext cx="3378200" cy="2249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16320" y="2457162"/>
            <a:ext cx="4481513" cy="2212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17202" y="4869160"/>
            <a:ext cx="8080631" cy="181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3633301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704088"/>
            <a:ext cx="8229600" cy="924712"/>
          </a:xfrm>
        </p:spPr>
        <p:txBody>
          <a:bodyPr>
            <a:noAutofit/>
          </a:bodyPr>
          <a:lstStyle/>
          <a:p>
            <a:r>
              <a:rPr lang="es-ES" sz="3800" dirty="0">
                <a:solidFill>
                  <a:srgbClr val="00B050"/>
                </a:solidFill>
              </a:rPr>
              <a:t>Apoyo en el trabajo a las diferentes comisiones</a:t>
            </a:r>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91544" y="1628801"/>
            <a:ext cx="2883658" cy="21581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4 Imagen" descr="C:\Users\Pedro\Desktop\47dbe161-1dfc-414e-aa20-e832dc42686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87888" y="1628800"/>
            <a:ext cx="1800200" cy="2160240"/>
          </a:xfrm>
          <a:prstGeom prst="rect">
            <a:avLst/>
          </a:prstGeom>
          <a:noFill/>
          <a:ln>
            <a:noFill/>
          </a:ln>
        </p:spPr>
      </p:pic>
      <p:pic>
        <p:nvPicPr>
          <p:cNvPr id="6" name="5 Imagen" descr="C:\Users\Pedro\Desktop\9b3518a9-ce5e-4f0d-b16b-364919952f98.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04112" y="1628800"/>
            <a:ext cx="2664296" cy="2160240"/>
          </a:xfrm>
          <a:prstGeom prst="rect">
            <a:avLst/>
          </a:prstGeom>
          <a:noFill/>
          <a:ln>
            <a:noFill/>
          </a:ln>
        </p:spPr>
      </p:pic>
      <p:pic>
        <p:nvPicPr>
          <p:cNvPr id="8" name="7 Imagen" descr="C:\Users\Pedro\Desktop\aa14ab45-b279-4dd2-afa3-03939eceb8df.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91544" y="3895720"/>
            <a:ext cx="2232248" cy="2557617"/>
          </a:xfrm>
          <a:prstGeom prst="rect">
            <a:avLst/>
          </a:prstGeom>
          <a:noFill/>
          <a:ln>
            <a:noFill/>
          </a:ln>
        </p:spPr>
      </p:pic>
      <p:pic>
        <p:nvPicPr>
          <p:cNvPr id="9" name="8 Imagen" descr="C:\Users\Pedro\Desktop\ef2b98a8-1050-4ff7-a86c-3962cf53bbdc.jpg"/>
          <p:cNvPicPr/>
          <p:nvPr/>
        </p:nvPicPr>
        <p:blipFill rotWithShape="1">
          <a:blip r:embed="rId6" cstate="print">
            <a:extLst>
              <a:ext uri="{28A0092B-C50C-407E-A947-70E740481C1C}">
                <a14:useLocalDpi xmlns:a14="http://schemas.microsoft.com/office/drawing/2010/main" val="0"/>
              </a:ext>
            </a:extLst>
          </a:blip>
          <a:srcRect r="-265" b="28477"/>
          <a:stretch/>
        </p:blipFill>
        <p:spPr bwMode="auto">
          <a:xfrm>
            <a:off x="4476730" y="3850000"/>
            <a:ext cx="2647950" cy="2519680"/>
          </a:xfrm>
          <a:prstGeom prst="rect">
            <a:avLst/>
          </a:prstGeom>
          <a:noFill/>
          <a:ln>
            <a:noFill/>
          </a:ln>
          <a:extLst>
            <a:ext uri="{53640926-AAD7-44D8-BBD7-CCE9431645EC}">
              <a14:shadowObscured xmlns:a14="http://schemas.microsoft.com/office/drawing/2010/main"/>
            </a:ext>
          </a:extLst>
        </p:spPr>
      </p:pic>
      <p:pic>
        <p:nvPicPr>
          <p:cNvPr id="11" name="10 Imagen" descr="C:\Users\Pedro\Pictures\f7788fe4-67b4-4bc9-bef5-a48a4a291e65.jp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608168" y="3861400"/>
            <a:ext cx="2160240" cy="2591936"/>
          </a:xfrm>
          <a:prstGeom prst="rect">
            <a:avLst/>
          </a:prstGeom>
          <a:noFill/>
          <a:ln>
            <a:noFill/>
          </a:ln>
        </p:spPr>
      </p:pic>
    </p:spTree>
    <p:extLst>
      <p:ext uri="{BB962C8B-B14F-4D97-AF65-F5344CB8AC3E}">
        <p14:creationId xmlns:p14="http://schemas.microsoft.com/office/powerpoint/2010/main" val="207762501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703512" y="332656"/>
            <a:ext cx="8856984" cy="7171194"/>
          </a:xfrm>
          <a:prstGeom prst="rect">
            <a:avLst/>
          </a:prstGeom>
        </p:spPr>
        <p:txBody>
          <a:bodyPr wrap="square">
            <a:spAutoFit/>
          </a:bodyPr>
          <a:lstStyle/>
          <a:p>
            <a:pPr algn="just"/>
            <a:r>
              <a:rPr lang="es-ES" sz="3200" dirty="0"/>
              <a:t>Se fiscaliza los proyectos entregados dando seguimiento a los mismos y evidenciando su cumplimiento, así también se entrega oficios y se gestiona premios para los diferentes eventos realizados en la parroquia.</a:t>
            </a:r>
          </a:p>
          <a:p>
            <a:pPr algn="just"/>
            <a:endParaRPr lang="es-ES" sz="3200" dirty="0"/>
          </a:p>
          <a:p>
            <a:pPr algn="just"/>
            <a:r>
              <a:rPr lang="es-ES" sz="3200" dirty="0"/>
              <a:t>Asisto a las sesiones ordinarias y extraordinarias en el GAD Parroquial participando e interviniendo en cada una de ellas con voz y voto, así también participo de las sesiones con la ciudadanía cuando se han realizado.</a:t>
            </a:r>
          </a:p>
          <a:p>
            <a:endParaRPr lang="es-ES" sz="3600" dirty="0"/>
          </a:p>
          <a:p>
            <a:endParaRPr lang="es-ES" sz="3600" dirty="0"/>
          </a:p>
          <a:p>
            <a:br>
              <a:rPr lang="es-ES" dirty="0"/>
            </a:br>
            <a:endParaRPr lang="es-ES" dirty="0"/>
          </a:p>
        </p:txBody>
      </p:sp>
    </p:spTree>
    <p:extLst>
      <p:ext uri="{BB962C8B-B14F-4D97-AF65-F5344CB8AC3E}">
        <p14:creationId xmlns:p14="http://schemas.microsoft.com/office/powerpoint/2010/main" val="400540422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35F3ADCA-8FB9-4CE3-B4D4-F2B1166AD9F9}"/>
              </a:ext>
            </a:extLst>
          </p:cNvPr>
          <p:cNvSpPr/>
          <p:nvPr/>
        </p:nvSpPr>
        <p:spPr>
          <a:xfrm>
            <a:off x="1631504" y="2420888"/>
            <a:ext cx="8179904" cy="3170099"/>
          </a:xfrm>
          <a:prstGeom prst="rect">
            <a:avLst/>
          </a:prstGeom>
          <a:noFill/>
        </p:spPr>
        <p:txBody>
          <a:bodyPr wrap="square" lIns="91440" tIns="45720" rIns="91440" bIns="45720">
            <a:spAutoFit/>
          </a:bodyPr>
          <a:lstStyle/>
          <a:p>
            <a:pPr algn="ctr"/>
            <a:r>
              <a:rPr lang="es-EC" sz="10000" b="1" dirty="0">
                <a:ln w="6600">
                  <a:solidFill>
                    <a:schemeClr val="accent2"/>
                  </a:solidFill>
                  <a:prstDash val="solid"/>
                </a:ln>
                <a:solidFill>
                  <a:srgbClr val="FFFFFF"/>
                </a:solidFill>
                <a:effectLst>
                  <a:outerShdw dist="38100" dir="2700000" algn="tl" rotWithShape="0">
                    <a:schemeClr val="accent2"/>
                  </a:outerShdw>
                </a:effectLst>
              </a:rPr>
              <a:t>GRACIAS POR SU ATENCIÓN </a:t>
            </a:r>
          </a:p>
        </p:txBody>
      </p:sp>
      <p:pic>
        <p:nvPicPr>
          <p:cNvPr id="4" name="Imagen 3">
            <a:extLst>
              <a:ext uri="{FF2B5EF4-FFF2-40B4-BE49-F238E27FC236}">
                <a16:creationId xmlns:a16="http://schemas.microsoft.com/office/drawing/2014/main" id="{356D85A5-568F-47F7-ADD4-8D6B9DA76B16}"/>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79619" y="465830"/>
            <a:ext cx="3304522" cy="1602366"/>
          </a:xfrm>
          <a:prstGeom prst="rect">
            <a:avLst/>
          </a:prstGeom>
          <a:noFill/>
          <a:ln>
            <a:noFill/>
          </a:ln>
        </p:spPr>
      </p:pic>
    </p:spTree>
    <p:extLst>
      <p:ext uri="{BB962C8B-B14F-4D97-AF65-F5344CB8AC3E}">
        <p14:creationId xmlns:p14="http://schemas.microsoft.com/office/powerpoint/2010/main" val="243927155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316</TotalTime>
  <Words>878</Words>
  <Application>Microsoft Office PowerPoint</Application>
  <PresentationFormat>Panorámica</PresentationFormat>
  <Paragraphs>113</Paragraphs>
  <Slides>65</Slides>
  <Notes>0</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65</vt:i4>
      </vt:variant>
    </vt:vector>
  </HeadingPairs>
  <TitlesOfParts>
    <vt:vector size="74" baseType="lpstr">
      <vt:lpstr>Arial</vt:lpstr>
      <vt:lpstr>Arial Black</vt:lpstr>
      <vt:lpstr>Bradley Hand ITC</vt:lpstr>
      <vt:lpstr>Calibri</vt:lpstr>
      <vt:lpstr>Calibri Light</vt:lpstr>
      <vt:lpstr>Courier New</vt:lpstr>
      <vt:lpstr>Times New Roman</vt:lpstr>
      <vt:lpstr>Wingdings</vt:lpstr>
      <vt:lpstr>Tema de Office</vt:lpstr>
      <vt:lpstr>Presentación de PowerPoint</vt:lpstr>
      <vt:lpstr>Presentación de PowerPoint</vt:lpstr>
      <vt:lpstr>DTSB SECTOR CUCHIL</vt:lpstr>
      <vt:lpstr>Presentación de PowerPoint</vt:lpstr>
      <vt:lpstr>Presentación de PowerPoint</vt:lpstr>
      <vt:lpstr>Presentación de PowerPoint</vt:lpstr>
      <vt:lpstr>APOYO A LA PRODUCTIVIDAD Y ARTESANOS</vt:lpstr>
      <vt:lpstr>Presentación de PowerPoint</vt:lpstr>
      <vt:lpstr>Presentación de PowerPoint</vt:lpstr>
      <vt:lpstr>Presentación de PowerPoint</vt:lpstr>
      <vt:lpstr>Presentación de PowerPoint</vt:lpstr>
      <vt:lpstr>Presentación de PowerPoint</vt:lpstr>
      <vt:lpstr>Presentación de PowerPoint</vt:lpstr>
      <vt:lpstr>VISITA DE LAS VERTIENTES DE AGUA</vt:lpstr>
      <vt:lpstr>Presentación de PowerPoint</vt:lpstr>
      <vt:lpstr>He cumplido con todas las obligaciones como manda la ley el de participar en todas las reuniones ordinarias , extraordinarias y como legislador y fiscalizador del GAD Parroquial.</vt:lpstr>
      <vt:lpstr>COMISIÓN ASENTAMIENTOS HUMANOS  </vt:lpstr>
      <vt:lpstr>Proyectos Presentados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COMISIÓN ECONÓMICA PRODUCTIVA Y ESPACIOS PÚBLICOS </vt:lpstr>
      <vt:lpstr>Socialización con los presidentes de las asociaciones sobre una deuda que se tenia que pagar con Agro Azuay  para poder entregar los proyectos que son gestionados de parte del GAD Parroquial.</vt:lpstr>
      <vt:lpstr>PROYECTO FOMENTO A LA PRODUCTIVIDAD 2022 Se entregó a las asociaciones insumos agrícolas y abono</vt:lpstr>
      <vt:lpstr>PROYECTOS DE ALCANTARILLADOS </vt:lpstr>
      <vt:lpstr>Presentación de PowerPoint</vt:lpstr>
      <vt:lpstr>PROYECTO FORTALECIMIENTO A LOS PEQUENOS PRODUCTORES CON RECURSOS DEL PRESUPUESTO PARTICIPATIVO 2020</vt:lpstr>
      <vt:lpstr>Se ha trabajado con las diferentes asociaciones </vt:lpstr>
      <vt:lpstr>Limpieza y recolección de basura en vías y espacios públicos</vt:lpstr>
      <vt:lpstr>He cumplido con todas las obligaciones como manda la ley el de participar en todas las reuniones ordinarias y extraordinarias y como legislador y fiscalizador del GAD Parroquial.</vt:lpstr>
      <vt:lpstr>RENDICION DE CUENTAS 2022 COMISION ECONOMICA PRODUCTIVA Y ESPACIOS PUBLICOS </vt:lpstr>
      <vt:lpstr>Socialización con los presidentes de las asociaciones sobre una deuda que se tenia que pagar con Agro Azuay  para poder entregar los proyectos que son gestionados de parte del GAD Parroquial.</vt:lpstr>
      <vt:lpstr>PROYECTO FOMENTO A LA PRODUCTIVIDAD 2022 Se entrego a las asociaciones insumos agrícolas y abono</vt:lpstr>
      <vt:lpstr>PROYECTOS DE ALCANTARILLADOS </vt:lpstr>
      <vt:lpstr>Presentación de PowerPoint</vt:lpstr>
      <vt:lpstr>PROYECTO FORTALECIMIENTO A LOS PEQUENOS PRODUCTORES CON RECURSOS DEL PRESUPUESTO PARTICIPATIVO 2020</vt:lpstr>
      <vt:lpstr>Se ha trabajado con las diferentes asociaciones </vt:lpstr>
      <vt:lpstr>Limpieza y recolección de basura en vías y espacios públicos</vt:lpstr>
      <vt:lpstr>He cumplido con todas las obligaciones como manda la ley el de participar en todas las reuniones ordinarias y extraordinarias y como legislador y fiscalizador del GAD Parroquial.</vt:lpstr>
      <vt:lpstr>       .</vt:lpstr>
      <vt:lpstr>TRABAJO EN LA COMISIÓN, CUMPLIMIENTO  DELEGACIONES.</vt:lpstr>
      <vt:lpstr>Presentación de PowerPoint</vt:lpstr>
      <vt:lpstr>PRESENTACIÓN DE PROYECTOS</vt:lpstr>
      <vt:lpstr>carnavales La Unión 2022  </vt:lpstr>
      <vt:lpstr>procesión del señor de los milagros en el sector de Allpapana</vt:lpstr>
      <vt:lpstr>fin de año en la parroquia la Unión.</vt:lpstr>
      <vt:lpstr>2. PROYECTO DE CELEBREMOS Y APRENDAMOS  JUNTOS</vt:lpstr>
      <vt:lpstr>Se realiza el programa en conmemoración del día del niño en la parroquia la unión</vt:lpstr>
      <vt:lpstr>Se realiza el programa de las colonias vacacionales en la parroquia la unión</vt:lpstr>
      <vt:lpstr>El día de la madre en la parroquia la unión</vt:lpstr>
      <vt:lpstr>3. “PROYECTO DE CULTURA Y TRADICIÓN POR LOS 30 AÑOS DE ANVERSARIO DE PARROQUIALIZACIÓN LA UNIÓN 2022”.  </vt:lpstr>
      <vt:lpstr>Presentación de PowerPoint</vt:lpstr>
      <vt:lpstr>Apoyo en el trabajo a las diferentes comisiones</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La Union Gobierno Parroquial</dc:creator>
  <cp:lastModifiedBy>La Union Gobierno Parroquial</cp:lastModifiedBy>
  <cp:revision>12</cp:revision>
  <dcterms:created xsi:type="dcterms:W3CDTF">2023-05-04T19:12:47Z</dcterms:created>
  <dcterms:modified xsi:type="dcterms:W3CDTF">2023-05-05T00:29:44Z</dcterms:modified>
</cp:coreProperties>
</file>