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0" r:id="rId8"/>
    <p:sldId id="261" r:id="rId9"/>
    <p:sldId id="266" r:id="rId10"/>
    <p:sldId id="262" r:id="rId11"/>
    <p:sldId id="263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7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0325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57576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6641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07523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876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52951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6980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500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9961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87027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6990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2022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7104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17859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51064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2209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3232E-C3A6-44F1-B337-7911D0B7821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CFCB073-FEBB-49C1-BDBC-92F84E94061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912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A3DAA-1C42-40B7-B62D-A796BAA4A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28800"/>
            <a:ext cx="12192000" cy="2621362"/>
          </a:xfrm>
        </p:spPr>
        <p:txBody>
          <a:bodyPr>
            <a:normAutofit/>
          </a:bodyPr>
          <a:lstStyle/>
          <a:p>
            <a:pPr algn="ctr"/>
            <a:r>
              <a:rPr lang="es-MX" sz="5400" dirty="0">
                <a:solidFill>
                  <a:srgbClr val="002060"/>
                </a:solidFill>
              </a:rPr>
              <a:t>RENDICION DE CUENTAS    </a:t>
            </a:r>
            <a:br>
              <a:rPr lang="es-MX" sz="5400" dirty="0">
                <a:solidFill>
                  <a:srgbClr val="002060"/>
                </a:solidFill>
              </a:rPr>
            </a:br>
            <a:r>
              <a:rPr lang="es-MX" sz="5400" dirty="0">
                <a:solidFill>
                  <a:srgbClr val="002060"/>
                </a:solidFill>
              </a:rPr>
              <a:t>14 DE MAYO 2023-</a:t>
            </a:r>
            <a:br>
              <a:rPr lang="es-MX" sz="5400" dirty="0">
                <a:solidFill>
                  <a:srgbClr val="002060"/>
                </a:solidFill>
              </a:rPr>
            </a:br>
            <a:r>
              <a:rPr lang="es-MX" sz="5400" dirty="0">
                <a:solidFill>
                  <a:srgbClr val="002060"/>
                </a:solidFill>
              </a:rPr>
              <a:t>31 DE DICIEMBRE 2023.</a:t>
            </a:r>
            <a:endParaRPr lang="es-EC" dirty="0">
              <a:solidFill>
                <a:srgbClr val="00206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A7F98C-7B3C-413A-9D7E-57A7FC2F3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5162"/>
            <a:ext cx="12192000" cy="1742729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es-MX" sz="8000" b="1" dirty="0">
                <a:solidFill>
                  <a:schemeClr val="tx1"/>
                </a:solidFill>
              </a:rPr>
              <a:t>Sra.  Valeria Yunga</a:t>
            </a:r>
          </a:p>
          <a:p>
            <a:pPr algn="ctr"/>
            <a:r>
              <a:rPr lang="es-MX" sz="8000" b="1" dirty="0">
                <a:solidFill>
                  <a:schemeClr val="tx1"/>
                </a:solidFill>
              </a:rPr>
              <a:t>VOCAL DEL GAD PARROQUIAL LA UNION</a:t>
            </a:r>
            <a:endParaRPr lang="es-EC" sz="8000" dirty="0">
              <a:solidFill>
                <a:schemeClr val="tx1"/>
              </a:solidFill>
            </a:endParaRPr>
          </a:p>
          <a:p>
            <a:pPr algn="ctr"/>
            <a:r>
              <a:rPr lang="es-MX" sz="8000" b="1" dirty="0">
                <a:solidFill>
                  <a:schemeClr val="tx1"/>
                </a:solidFill>
              </a:rPr>
              <a:t> </a:t>
            </a:r>
            <a:r>
              <a:rPr lang="es-MX" sz="8000" dirty="0">
                <a:solidFill>
                  <a:schemeClr val="tx1"/>
                </a:solidFill>
              </a:rPr>
              <a:t>COMISION DE GESTION DE TERRITORIO Y POLITICA INSTITUCIONAL ASENTAMIENTOS HUMANOS, MOVILIDAD Y CONECTIVIDAD.</a:t>
            </a:r>
            <a:endParaRPr lang="es-EC" sz="8000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  <a:p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32B8905-1F42-ECFC-981C-C3026A09B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844" y="0"/>
            <a:ext cx="6007796" cy="134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42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B50FB-FCBA-4C21-B2D4-81D8CC2E0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1209866" cy="1320800"/>
          </a:xfrm>
        </p:spPr>
        <p:txBody>
          <a:bodyPr>
            <a:normAutofit/>
          </a:bodyPr>
          <a:lstStyle/>
          <a:p>
            <a:pPr algn="ctr"/>
            <a:r>
              <a:rPr lang="es-MX" sz="4800" dirty="0">
                <a:solidFill>
                  <a:srgbClr val="002060"/>
                </a:solidFill>
              </a:rPr>
              <a:t>PROYECTOS REALIZADOS</a:t>
            </a:r>
            <a:endParaRPr lang="es-EC" sz="4800" dirty="0">
              <a:solidFill>
                <a:srgbClr val="00206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F00CE0-26BC-41FD-9AF3-0624F3B41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5600"/>
            <a:ext cx="10794230" cy="3880773"/>
          </a:xfrm>
        </p:spPr>
        <p:txBody>
          <a:bodyPr/>
          <a:lstStyle/>
          <a:p>
            <a:pPr marL="0" indent="0">
              <a:buNone/>
            </a:pPr>
            <a:r>
              <a:rPr lang="es-MX" sz="2400" dirty="0">
                <a:solidFill>
                  <a:srgbClr val="002060"/>
                </a:solidFill>
              </a:rPr>
              <a:t>Mediante proyectos se realiza limpiezas y mantenimiento de los espacios </a:t>
            </a:r>
            <a:r>
              <a:rPr lang="es-MX" sz="2400">
                <a:solidFill>
                  <a:srgbClr val="002060"/>
                </a:solidFill>
              </a:rPr>
              <a:t>públicos</a:t>
            </a:r>
            <a:r>
              <a:rPr lang="es-MX" sz="2400"/>
              <a:t>.| </a:t>
            </a:r>
            <a:endParaRPr lang="es-MX" sz="2400" dirty="0"/>
          </a:p>
          <a:p>
            <a:endParaRPr lang="es-EC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F3C0983-FFC9-4BD2-90C3-3143760ED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32" y="2465387"/>
            <a:ext cx="5161910" cy="3492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D76B2B-0B75-4010-830E-E383E97CE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668" y="2465387"/>
            <a:ext cx="5668200" cy="349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8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754740-F92E-4BA7-AD00-469AF8257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209" y="3509682"/>
            <a:ext cx="3330390" cy="278354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FDBA0E2-5593-4864-9EB2-E667F4529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29" y="3469341"/>
            <a:ext cx="2985247" cy="278354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B19EB0F-393F-46E3-82F6-E189C7191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1" y="3792071"/>
            <a:ext cx="4303061" cy="27835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D8CC3A4-A92E-49AF-8EA5-D08D315EA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29" y="282388"/>
            <a:ext cx="2985247" cy="278354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F5CF1CD-4730-4C2A-BC46-7C3DD689C7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6209" y="282388"/>
            <a:ext cx="3330391" cy="278354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AA17C5B6-40A7-40D7-9D33-93C3CAB45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42045"/>
            <a:ext cx="4303061" cy="278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5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5A6DE-3E5D-4825-854C-155CEEF2B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509362"/>
            <a:ext cx="11139055" cy="1400530"/>
          </a:xfrm>
        </p:spPr>
        <p:txBody>
          <a:bodyPr/>
          <a:lstStyle/>
          <a:p>
            <a:r>
              <a:rPr lang="es-MX" dirty="0">
                <a:solidFill>
                  <a:srgbClr val="002060"/>
                </a:solidFill>
              </a:rPr>
              <a:t>Mantenimiento de las bóvedas del cementerio y se realiza la limpieza con frecuencia.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2C079CD0-A18C-42DB-9ECB-182B96CF1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7159" y="2460811"/>
            <a:ext cx="2355759" cy="36950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F5504E9-4956-4FC8-AF76-F9DE3DA75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5" y="2460810"/>
            <a:ext cx="2662518" cy="369504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7852905-C98E-4E92-81EE-888586955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4841" y="2435951"/>
            <a:ext cx="2662518" cy="36950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C8B599-1324-4F6E-9A38-4F9023078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460810"/>
            <a:ext cx="2355759" cy="367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9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18AB2E-E52D-4E1E-8D5A-29BC72939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72" y="1102281"/>
            <a:ext cx="11201256" cy="1320800"/>
          </a:xfrm>
        </p:spPr>
        <p:txBody>
          <a:bodyPr/>
          <a:lstStyle/>
          <a:p>
            <a:r>
              <a:rPr lang="es-MX" dirty="0">
                <a:solidFill>
                  <a:srgbClr val="002060"/>
                </a:solidFill>
              </a:rPr>
              <a:t>Se </a:t>
            </a:r>
            <a:r>
              <a:rPr lang="es-MX" sz="4000" dirty="0">
                <a:solidFill>
                  <a:srgbClr val="002060"/>
                </a:solidFill>
              </a:rPr>
              <a:t>eligió</a:t>
            </a:r>
            <a:r>
              <a:rPr lang="es-MX" dirty="0">
                <a:solidFill>
                  <a:srgbClr val="002060"/>
                </a:solidFill>
              </a:rPr>
              <a:t> a los presidentes de cada sector.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995224A-244C-4A8B-B998-CD4758FE4E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243" y="2462844"/>
            <a:ext cx="3148781" cy="35666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E3667DD-2788-4C09-9BFB-037328807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550" y="2462844"/>
            <a:ext cx="3640886" cy="35666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CBCA4DD-5942-41B9-9C14-0B15DFDFB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039" y="2423081"/>
            <a:ext cx="3291589" cy="358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26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3E6FE-99E3-4330-B7D3-3BC3133AA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891211" cy="1320800"/>
          </a:xfrm>
        </p:spPr>
        <p:txBody>
          <a:bodyPr>
            <a:normAutofit/>
          </a:bodyPr>
          <a:lstStyle/>
          <a:p>
            <a:r>
              <a:rPr lang="es-MX" sz="4000" dirty="0">
                <a:solidFill>
                  <a:srgbClr val="002060"/>
                </a:solidFill>
              </a:rPr>
              <a:t>Colocación de señalética.</a:t>
            </a:r>
            <a:endParaRPr lang="es-EC" sz="4000" dirty="0">
              <a:solidFill>
                <a:srgbClr val="00206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135730C-9216-4F1A-8ECD-7BE1E07A05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2784" y="1743040"/>
            <a:ext cx="4756242" cy="4829535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D9D84EB-221F-49D6-A5BE-7AC1823E4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79" y="1839077"/>
            <a:ext cx="5737565" cy="469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7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5839E-9469-4A9E-86CC-8DC422BBF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187890" cy="1320800"/>
          </a:xfrm>
        </p:spPr>
        <p:txBody>
          <a:bodyPr>
            <a:normAutofit/>
          </a:bodyPr>
          <a:lstStyle/>
          <a:p>
            <a:r>
              <a:rPr lang="es-MX" sz="4000" dirty="0">
                <a:solidFill>
                  <a:srgbClr val="002060"/>
                </a:solidFill>
              </a:rPr>
              <a:t>Inspección del terreno para la construcción de la escuela Aurelio Bayas </a:t>
            </a:r>
            <a:r>
              <a:rPr lang="es-MX" sz="4000" dirty="0" err="1">
                <a:solidFill>
                  <a:srgbClr val="002060"/>
                </a:solidFill>
              </a:rPr>
              <a:t>Martinez</a:t>
            </a:r>
            <a:r>
              <a:rPr lang="es-MX" sz="4000" dirty="0">
                <a:solidFill>
                  <a:srgbClr val="002060"/>
                </a:solidFill>
              </a:rPr>
              <a:t>.</a:t>
            </a:r>
            <a:endParaRPr lang="es-EC" sz="4000" dirty="0">
              <a:solidFill>
                <a:srgbClr val="002060"/>
              </a:solidFill>
            </a:endParaRP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388DD49-65A5-4217-8995-6B0BEF1DC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39787"/>
            <a:ext cx="4701988" cy="3523131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BF1534D-12AD-4CE7-95DC-912ABC159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236" y="2339786"/>
            <a:ext cx="4701988" cy="352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8562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56284-78A7-4F71-83D4-44F3C69B7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12191999" cy="1320800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2060"/>
                </a:solidFill>
              </a:rPr>
              <a:t>	Apoyo a la comisión socio cultural: </a:t>
            </a:r>
            <a:br>
              <a:rPr lang="es-MX" dirty="0">
                <a:solidFill>
                  <a:srgbClr val="002060"/>
                </a:solidFill>
              </a:rPr>
            </a:br>
            <a:r>
              <a:rPr lang="es-MX" dirty="0">
                <a:solidFill>
                  <a:srgbClr val="002060"/>
                </a:solidFill>
              </a:rPr>
              <a:t>	Varias actividades en coordinación con el compañero vocal 	Ramiro Ruiz.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95332EA-779B-4B07-9001-F0E743E6F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7156" y="2404581"/>
            <a:ext cx="2661865" cy="35479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9C5571D-C61D-407E-8607-6A205939E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04581"/>
            <a:ext cx="2593020" cy="35479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9E613F-BC13-4B0C-A15A-80D19951F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72090" y="2755465"/>
            <a:ext cx="3547968" cy="28462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3EE97C4-6A0F-4555-9065-5CEA8CE5ED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8" t="27481" r="54922" b="25977"/>
          <a:stretch/>
        </p:blipFill>
        <p:spPr>
          <a:xfrm rot="5400000">
            <a:off x="376480" y="2519123"/>
            <a:ext cx="2541901" cy="310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5493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4463B-7E6B-42B0-9258-41A426A40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1140593" cy="1320800"/>
          </a:xfrm>
        </p:spPr>
        <p:txBody>
          <a:bodyPr>
            <a:normAutofit fontScale="90000"/>
          </a:bodyPr>
          <a:lstStyle/>
          <a:p>
            <a:r>
              <a:rPr lang="es-MX" dirty="0">
                <a:solidFill>
                  <a:srgbClr val="002060"/>
                </a:solidFill>
              </a:rPr>
              <a:t>Se acompaña al presidente David Herrera a diferentes gestiones en beneficio y crecimiento de nuestra parroquia.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F3001334-CF8E-493F-8EB5-83170FE13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851" y="2415255"/>
            <a:ext cx="3653526" cy="355549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79B45F6-390E-4A69-A3AD-7DA887978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129" y="2415256"/>
            <a:ext cx="3653526" cy="35555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A371DBA-323E-46EF-BF0B-87A5B486C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095" y="2415256"/>
            <a:ext cx="3782454" cy="356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3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EFC5CF-7A43-4CEA-994F-D58EAF28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1251430" cy="1320800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002060"/>
                </a:solidFill>
              </a:rPr>
              <a:t>Adquisición de herramientas:  </a:t>
            </a:r>
            <a:r>
              <a:rPr lang="es-MX" dirty="0" err="1">
                <a:solidFill>
                  <a:srgbClr val="002060"/>
                </a:solidFill>
              </a:rPr>
              <a:t>podadora,herramientas</a:t>
            </a:r>
            <a:r>
              <a:rPr lang="es-MX" dirty="0">
                <a:solidFill>
                  <a:srgbClr val="002060"/>
                </a:solidFill>
              </a:rPr>
              <a:t> manuales y herbicidas.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7CF5624-E3C9-4B77-BA0A-A50768FE85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472" y="2111188"/>
            <a:ext cx="2768554" cy="41255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2C2FFF-3363-4713-B7FF-8250D25C9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883" y="2120917"/>
            <a:ext cx="2768554" cy="410611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555B732-0BB0-41A1-B649-B822605CB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575" y="2111188"/>
            <a:ext cx="2327743" cy="41061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AB48938-1A31-41BA-AF88-DA414E1CD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6394" y="2111188"/>
            <a:ext cx="2469121" cy="410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8110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B218BF-1B47-43A7-B12E-C97B9A5C6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813181" cy="1320800"/>
          </a:xfrm>
        </p:spPr>
        <p:txBody>
          <a:bodyPr>
            <a:normAutofit/>
          </a:bodyPr>
          <a:lstStyle/>
          <a:p>
            <a:r>
              <a:rPr lang="es-MX" b="1" dirty="0">
                <a:solidFill>
                  <a:srgbClr val="002060"/>
                </a:solidFill>
              </a:rPr>
              <a:t>Mantenimiento vial con la maquinaria del GAD Parroquial: retroexcavadora y volqueta.</a:t>
            </a:r>
            <a:endParaRPr lang="es-EC" b="1" dirty="0">
              <a:solidFill>
                <a:srgbClr val="002060"/>
              </a:solidFill>
            </a:endParaRP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DB6A2385-7E37-4D38-862F-2A9B0ABF4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2326341"/>
            <a:ext cx="2456328" cy="416653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0E5BD6D-CF0C-4F5A-A5CB-8E95F0E89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982" y="2326341"/>
            <a:ext cx="2225489" cy="416653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0215BEA-8AC1-4DC8-A043-B7759CB4A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777" y="2326340"/>
            <a:ext cx="2225490" cy="416653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630557F-55EA-43F2-AF97-97AE03E31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3683" y="2326340"/>
            <a:ext cx="2646832" cy="416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7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92C4A-154F-4764-9C4C-096663EB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17" y="387923"/>
            <a:ext cx="11072219" cy="1320800"/>
          </a:xfrm>
        </p:spPr>
        <p:txBody>
          <a:bodyPr/>
          <a:lstStyle/>
          <a:p>
            <a:r>
              <a:rPr lang="es-MX" dirty="0">
                <a:solidFill>
                  <a:srgbClr val="002060"/>
                </a:solidFill>
              </a:rPr>
              <a:t>Trabajos mediante mingas:  </a:t>
            </a:r>
            <a:r>
              <a:rPr lang="es-MX" dirty="0" err="1">
                <a:solidFill>
                  <a:srgbClr val="002060"/>
                </a:solidFill>
              </a:rPr>
              <a:t>Turapalte</a:t>
            </a:r>
            <a:r>
              <a:rPr lang="es-MX" dirty="0">
                <a:solidFill>
                  <a:srgbClr val="002060"/>
                </a:solidFill>
              </a:rPr>
              <a:t>, </a:t>
            </a:r>
            <a:r>
              <a:rPr lang="es-MX" dirty="0" err="1">
                <a:solidFill>
                  <a:srgbClr val="002060"/>
                </a:solidFill>
              </a:rPr>
              <a:t>Cuchil</a:t>
            </a:r>
            <a:r>
              <a:rPr lang="es-MX" dirty="0">
                <a:solidFill>
                  <a:srgbClr val="002060"/>
                </a:solidFill>
              </a:rPr>
              <a:t>, Cerro de Capilla y </a:t>
            </a:r>
            <a:r>
              <a:rPr lang="es-MX" dirty="0" err="1">
                <a:solidFill>
                  <a:srgbClr val="002060"/>
                </a:solidFill>
              </a:rPr>
              <a:t>Tullin</a:t>
            </a:r>
            <a:r>
              <a:rPr lang="es-MX" dirty="0">
                <a:solidFill>
                  <a:srgbClr val="002060"/>
                </a:solidFill>
              </a:rPr>
              <a:t>.</a:t>
            </a:r>
            <a:endParaRPr lang="es-EC" dirty="0">
              <a:solidFill>
                <a:srgbClr val="002060"/>
              </a:solidFill>
            </a:endParaRPr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47F5D25B-1298-4838-A4F0-FBEA40A21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117" y="1683592"/>
            <a:ext cx="2596684" cy="44651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607AA9-0C6D-4B9C-BF5E-E36606A7C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792" y="1783287"/>
            <a:ext cx="2596684" cy="43654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072F47-4A7A-4702-9A30-A76163154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997" y="1783287"/>
            <a:ext cx="2448885" cy="43654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C956D3A-D282-4577-8934-FC66AEA0B4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403" y="1783286"/>
            <a:ext cx="2714934" cy="436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5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91926-5ED2-4FA2-8CE1-C334C7307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765964"/>
          </a:xfrm>
        </p:spPr>
        <p:txBody>
          <a:bodyPr>
            <a:normAutofit/>
          </a:bodyPr>
          <a:lstStyle/>
          <a:p>
            <a:pPr algn="ctr"/>
            <a: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  <a:t>Siempre </a:t>
            </a:r>
            <a:b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</a:br>
            <a: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  <a:t>seamos esencia y</a:t>
            </a:r>
            <a:b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</a:br>
            <a: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  <a:t> nunca apariencia, eso</a:t>
            </a:r>
            <a:b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</a:br>
            <a: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  <a:t> hace la diferencia.</a:t>
            </a:r>
            <a:br>
              <a:rPr lang="es-MX" sz="4800" dirty="0">
                <a:solidFill>
                  <a:srgbClr val="00206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</a:br>
            <a:endParaRPr lang="es-EC" sz="4800" dirty="0">
              <a:solidFill>
                <a:srgbClr val="002060"/>
              </a:solidFill>
              <a:effectLst>
                <a:glow rad="101600">
                  <a:srgbClr val="FFC000">
                    <a:alpha val="60000"/>
                  </a:srgbClr>
                </a:glow>
              </a:effectLst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ACB7A8A-973C-4729-9FD8-3ECD4955C820}"/>
              </a:ext>
            </a:extLst>
          </p:cNvPr>
          <p:cNvSpPr/>
          <p:nvPr/>
        </p:nvSpPr>
        <p:spPr>
          <a:xfrm>
            <a:off x="4078602" y="5132160"/>
            <a:ext cx="38458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600" dirty="0"/>
              <a:t>GRACIAS</a:t>
            </a:r>
            <a:endParaRPr lang="es-EC" sz="6600" dirty="0"/>
          </a:p>
        </p:txBody>
      </p:sp>
    </p:spTree>
    <p:extLst>
      <p:ext uri="{BB962C8B-B14F-4D97-AF65-F5344CB8AC3E}">
        <p14:creationId xmlns:p14="http://schemas.microsoft.com/office/powerpoint/2010/main" val="291070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398</TotalTime>
  <Words>190</Words>
  <Application>Microsoft Office PowerPoint</Application>
  <PresentationFormat>Panorámica</PresentationFormat>
  <Paragraphs>20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Faceta</vt:lpstr>
      <vt:lpstr>RENDICION DE CUENTAS     14 DE MAYO 2023- 31 DE DICIEMBRE 2023.</vt:lpstr>
      <vt:lpstr>PROYECTOS REALIZADOS</vt:lpstr>
      <vt:lpstr>Presentación de PowerPoint</vt:lpstr>
      <vt:lpstr>Mantenimiento de las bóvedas del cementerio y se realiza la limpieza con frecuencia.</vt:lpstr>
      <vt:lpstr>Se eligió a los presidentes de cada sector.</vt:lpstr>
      <vt:lpstr>Colocación de señalética.</vt:lpstr>
      <vt:lpstr>Inspección del terreno para la construcción de la escuela Aurelio Bayas Martinez.</vt:lpstr>
      <vt:lpstr> Apoyo a la comisión socio cultural:   Varias actividades en coordinación con el compañero vocal  Ramiro Ruiz.</vt:lpstr>
      <vt:lpstr>Se acompaña al presidente David Herrera a diferentes gestiones en beneficio y crecimiento de nuestra parroquia.</vt:lpstr>
      <vt:lpstr>Adquisición de herramientas:  podadora,herramientas manuales y herbicidas.</vt:lpstr>
      <vt:lpstr>Mantenimiento vial con la maquinaria del GAD Parroquial: retroexcavadora y volqueta.</vt:lpstr>
      <vt:lpstr>Trabajos mediante mingas:  Turapalte, Cuchil, Cerro de Capilla y Tullin.</vt:lpstr>
      <vt:lpstr>Siempre  seamos esencia y  nunca apariencia, eso  hace la diferencia.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RENDICION DE CUENTAS 14 DE MAYO 2023-31 DE DICIEMBRE 2023</dc:title>
  <dc:creator>user 1</dc:creator>
  <cp:lastModifiedBy>Lily Matute</cp:lastModifiedBy>
  <cp:revision>56</cp:revision>
  <dcterms:created xsi:type="dcterms:W3CDTF">2024-04-29T21:39:51Z</dcterms:created>
  <dcterms:modified xsi:type="dcterms:W3CDTF">2024-05-07T22:24:56Z</dcterms:modified>
</cp:coreProperties>
</file>