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2" r:id="rId1"/>
  </p:sldMasterIdLst>
  <p:sldIdLst>
    <p:sldId id="260" r:id="rId2"/>
    <p:sldId id="284" r:id="rId3"/>
    <p:sldId id="276" r:id="rId4"/>
    <p:sldId id="277" r:id="rId5"/>
    <p:sldId id="273" r:id="rId6"/>
    <p:sldId id="278" r:id="rId7"/>
    <p:sldId id="279" r:id="rId8"/>
    <p:sldId id="281" r:id="rId9"/>
    <p:sldId id="271" r:id="rId10"/>
    <p:sldId id="280" r:id="rId11"/>
    <p:sldId id="283" r:id="rId12"/>
    <p:sldId id="272" r:id="rId1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5576764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3316971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20488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9851132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76880590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20313204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4759293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84932393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79998319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9178993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012840398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7B08012-7A0A-4A0F-9F0E-84FDCCC7D2FF}" type="datetimeFigureOut">
              <a:rPr lang="es-EC" smtClean="0"/>
              <a:t>7/5/2024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5EC3952-2355-4C6C-B1E6-C847FDCC1151}" type="slidenum">
              <a:rPr lang="es-EC" smtClean="0"/>
              <a:t>‹Nº›</a:t>
            </a:fld>
            <a:endParaRPr lang="es-EC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540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 spd="slow">
    <p:wipe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28.jp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305464"/>
            <a:ext cx="12192000" cy="1531513"/>
          </a:xfrm>
        </p:spPr>
        <p:txBody>
          <a:bodyPr>
            <a:normAutofit fontScale="90000"/>
          </a:bodyPr>
          <a:lstStyle/>
          <a:p>
            <a:pPr algn="ctr"/>
            <a:r>
              <a:rPr lang="es-EC" sz="4000" b="1" i="1" u="sng" dirty="0">
                <a:solidFill>
                  <a:schemeClr val="tx1"/>
                </a:solidFill>
              </a:rPr>
              <a:t>RENDICION DE CUENTAS 2023</a:t>
            </a:r>
            <a:br>
              <a:rPr lang="es-EC" sz="4000" b="1" i="1" u="sng" dirty="0">
                <a:solidFill>
                  <a:schemeClr val="tx1"/>
                </a:solidFill>
              </a:rPr>
            </a:br>
            <a:r>
              <a:rPr lang="es-EC" sz="4000" b="1" i="1" u="sng" dirty="0">
                <a:solidFill>
                  <a:schemeClr val="tx1"/>
                </a:solidFill>
              </a:rPr>
              <a:t>COMISION ECONOMICA PRODUCTIVA </a:t>
            </a:r>
            <a:br>
              <a:rPr lang="es-EC" sz="4000" b="1" i="1" u="sng" dirty="0">
                <a:solidFill>
                  <a:schemeClr val="tx1"/>
                </a:solidFill>
              </a:rPr>
            </a:br>
            <a:r>
              <a:rPr lang="es-EC" sz="4000" b="1" i="1" u="sng" dirty="0">
                <a:solidFill>
                  <a:schemeClr val="tx1"/>
                </a:solidFill>
              </a:rPr>
              <a:t>Y EQUIDAD DE GENERO.</a:t>
            </a:r>
            <a:br>
              <a:rPr lang="es-EC" b="1" i="1" u="sng" dirty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endParaRPr lang="es-EC" b="1" i="1" u="sng" dirty="0">
              <a:solidFill>
                <a:schemeClr val="tx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849" y="3265714"/>
            <a:ext cx="5693161" cy="2968027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528" y="-1"/>
            <a:ext cx="5084656" cy="165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15988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1114" y="624109"/>
            <a:ext cx="12313950" cy="1552163"/>
          </a:xfrm>
        </p:spPr>
        <p:txBody>
          <a:bodyPr>
            <a:noAutofit/>
          </a:bodyPr>
          <a:lstStyle/>
          <a:p>
            <a:pPr algn="just"/>
            <a:r>
              <a:rPr lang="es-EC" sz="3600" dirty="0"/>
              <a:t>Como comisión económica productiva y espacios públicos conjuntamente con el compañero vocal Manuel Sigua se trabaja con las asociaciones y en la limpieza y recolección de basura entrega de un </a:t>
            </a:r>
            <a:r>
              <a:rPr lang="es-EC" sz="3600" dirty="0" err="1"/>
              <a:t>biodegestor</a:t>
            </a:r>
            <a:r>
              <a:rPr lang="es-EC" sz="3600" dirty="0"/>
              <a:t>  </a:t>
            </a:r>
            <a:r>
              <a:rPr lang="es-EC" sz="3600" dirty="0" err="1"/>
              <a:t>zhucos</a:t>
            </a:r>
            <a:r>
              <a:rPr lang="es-EC" sz="3600" dirty="0"/>
              <a:t>.</a:t>
            </a:r>
          </a:p>
        </p:txBody>
      </p:sp>
      <p:pic>
        <p:nvPicPr>
          <p:cNvPr id="6146" name="Picture 2" descr="C:\Users\user\Desktop\FOTOS COMICION MEDIO AMBIENTE 2023\320345443_639592924627768_845739800639660406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63762"/>
            <a:ext cx="5065776" cy="412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FOTOS COMICION MEDIO AMBIENTE 2023\333694726_1177871892888174_336305836500574858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777" y="2163763"/>
            <a:ext cx="3138424" cy="412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FOTOS COMICION MEDIO AMBIENTE 2023\333547271_1891642534525069_6510279056176091476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201" y="2163762"/>
            <a:ext cx="3987799" cy="412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Desktop\FOTOS COMICION MEDIO AMBIENTE 2023\319366027_862890298362544_8103440937907088772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276" y="5575300"/>
            <a:ext cx="3916300" cy="428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er\Desktop\FOTOS COMICION MEDIO AMBIENTE 2023\334884873_177666158342417_5389029849285763295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024" y="5575300"/>
            <a:ext cx="4187952" cy="411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user\Desktop\FOTOS COMICION MEDIO AMBIENTE 2023\338773491_255512583564052_9193626334238894359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600" y="5575300"/>
            <a:ext cx="4851400" cy="431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user\Desktop\FOTOS COMICION MEDIO AMBIENTE 2023\339039431_740818291089886_9015885240191526868_n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4" y="5575300"/>
            <a:ext cx="3632137" cy="411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3068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447435"/>
            <a:ext cx="12192000" cy="459742"/>
          </a:xfrm>
        </p:spPr>
        <p:txBody>
          <a:bodyPr>
            <a:noAutofit/>
          </a:bodyPr>
          <a:lstStyle/>
          <a:p>
            <a:pPr algn="just"/>
            <a:r>
              <a:rPr lang="es-EC" sz="3200" dirty="0"/>
              <a:t>Como comisión socio cultural se a venido trabajando en el tema de festividades de nuestra parroquia y en su debida gestión con el Gad Municipal y su Alcalde Deifilio Arévalo con la proclamación y coronación de nuestra reinita  y cholita unionense.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097280" y="1802674"/>
            <a:ext cx="10058400" cy="4066419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1026" name="Picture 2" descr="E:\FOTOS DE RENDICION DE CUENTAS 2023 2024\344301350_1323387111577690_680987105756787570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394" y="1802675"/>
            <a:ext cx="2952206" cy="470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FOTOS DE RENDICION DE CUENTAS 2023 2024\359803685_981258603116854_612890205762597016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19" y="1802675"/>
            <a:ext cx="3735975" cy="470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FOTOS DE RENDICION DE CUENTAS 2023 2024\364253168_1344367103104477_948527674916692385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802675"/>
            <a:ext cx="3844834" cy="470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40468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624109"/>
            <a:ext cx="12192000" cy="1936209"/>
          </a:xfrm>
        </p:spPr>
        <p:txBody>
          <a:bodyPr>
            <a:noAutofit/>
          </a:bodyPr>
          <a:lstStyle/>
          <a:p>
            <a:pPr algn="just"/>
            <a:r>
              <a:rPr lang="es-EC" sz="3600" dirty="0"/>
              <a:t>Se invito mediante oficio alas diferentes autoridades  de la  parroquia y el cantón, a los CNH del MIES que participen con sus niños, y a todas las asociaciones ,artesanos agricultores y a toda la ciudadanía en general  que fueran participes del desfile cívico y a la sesión solemne al conmemorarse los 31 años de Parroquialización . </a:t>
            </a:r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 flipH="1">
            <a:off x="11504611" y="5580184"/>
            <a:ext cx="45719" cy="331037"/>
          </a:xfrm>
        </p:spPr>
        <p:txBody>
          <a:bodyPr>
            <a:normAutofit fontScale="92500" lnSpcReduction="10000"/>
          </a:bodyPr>
          <a:lstStyle/>
          <a:p>
            <a:endParaRPr lang="es-EC" dirty="0"/>
          </a:p>
        </p:txBody>
      </p:sp>
      <p:pic>
        <p:nvPicPr>
          <p:cNvPr id="2050" name="Picture 2" descr="E:\FOTOS DE RENDICION DE CUENTAS 2023 2024\363503390_1263802460820083_90191375386873991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2560320"/>
            <a:ext cx="3400379" cy="391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FOTOS DE RENDICION DE CUENTAS 2023 2024\364192821_2067137130291434_714319182907291632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137" y="2560319"/>
            <a:ext cx="4063862" cy="391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FOTOS DE RENDICION DE CUENTAS 2023 2024\363850554_230300216650854_3853933615991108662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1" y="6479176"/>
            <a:ext cx="3765686" cy="3866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E:\FOTOS DE RENDICION DE CUENTAS 2023 2024\364801396_294968303083316_2955849962584648445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97" y="6479177"/>
            <a:ext cx="3843520" cy="471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:\FOTOS DE RENDICION DE CUENTAS 2023 2024\364823066_674967904482632_986241635415712340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18" y="2560319"/>
            <a:ext cx="3843520" cy="391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E:\FOTOS DE RENDICION DE CUENTAS 2023 2024\359736746_819818159804258_5120923633944346246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137" y="6479177"/>
            <a:ext cx="4063863" cy="385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71391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604241"/>
            <a:ext cx="12192000" cy="1617785"/>
          </a:xfrm>
        </p:spPr>
        <p:txBody>
          <a:bodyPr>
            <a:normAutofit fontScale="90000"/>
          </a:bodyPr>
          <a:lstStyle/>
          <a:p>
            <a:pPr algn="just"/>
            <a:r>
              <a:rPr lang="es-EC" dirty="0"/>
              <a:t>Presentación de los diferentes grupos artísticos ,la Pandilla  y el grupo Kamaytaki para la elección y coronación de nuestra reinita y cholita unionense.</a:t>
            </a:r>
            <a:br>
              <a:rPr lang="es-EC" dirty="0"/>
            </a:br>
            <a:endParaRPr lang="es-EC" sz="31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03385" y="2274277"/>
            <a:ext cx="10848120" cy="4783015"/>
          </a:xfrm>
        </p:spPr>
        <p:txBody>
          <a:bodyPr>
            <a:normAutofit/>
          </a:bodyPr>
          <a:lstStyle/>
          <a:p>
            <a:endParaRPr lang="es-EC" sz="2800" dirty="0"/>
          </a:p>
        </p:txBody>
      </p:sp>
      <p:pic>
        <p:nvPicPr>
          <p:cNvPr id="3074" name="Picture 2" descr="E:\FOTOS DE RENDICION DE CUENTAS 2023 2024\364260521_106226049240062_37574361045510848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2403475"/>
            <a:ext cx="3761150" cy="391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FOTOS DE RENDICION DE CUENTAS 2023 2024\364526849_951914982765124_138607368310319514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974" y="2403473"/>
            <a:ext cx="3313384" cy="391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:\FOTOS DE RENDICION DE CUENTAS 2023 2024\364684038_823523566021776_2313949153894901744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863" y="2403474"/>
            <a:ext cx="4393111" cy="391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E:\FOTOS DE RENDICION DE CUENTAS 2023 2024\364641943_1220806311931677_741630623698237440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63" y="6322423"/>
            <a:ext cx="4183426" cy="462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:\FOTOS DE RENDICION DE CUENTAS 2023 2024\364223734_602776011975798_4064358335538908339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863" y="6322422"/>
            <a:ext cx="3657599" cy="462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E:\FOTOS DE RENDICION DE CUENTAS 2023 2024\358941861_129487866874286_4265908829162842784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462" y="6322422"/>
            <a:ext cx="4406538" cy="462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44945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86603"/>
            <a:ext cx="12192000" cy="1962821"/>
          </a:xfrm>
        </p:spPr>
        <p:txBody>
          <a:bodyPr>
            <a:normAutofit fontScale="90000"/>
          </a:bodyPr>
          <a:lstStyle/>
          <a:p>
            <a:r>
              <a:rPr lang="es-EC" dirty="0"/>
              <a:t>Se participo y se apoyó en  diferentes eventos sociales y culturales de nuestra parroquia y del cantón.</a:t>
            </a:r>
            <a:br>
              <a:rPr lang="es-EC" dirty="0"/>
            </a:br>
            <a:endParaRPr lang="es-EC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475" y="1895474"/>
            <a:ext cx="3929064" cy="3381376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2" y="1895474"/>
            <a:ext cx="4132509" cy="338137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408" y="1895474"/>
            <a:ext cx="4129088" cy="3381376"/>
          </a:xfrm>
          <a:prstGeom prst="rect">
            <a:avLst/>
          </a:prstGeom>
        </p:spPr>
      </p:pic>
      <p:pic>
        <p:nvPicPr>
          <p:cNvPr id="5124" name="Picture 4" descr="E:\FOTOS DE RENDICION DE CUENTAS 2023 2024\366757382_6883643721691789_4401897135914460971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2" y="5276850"/>
            <a:ext cx="5214558" cy="379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:\FOTOS DE RENDICION DE CUENTAS 2023 2024\412345811_325814516947434_934876005642571541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120" y="5276850"/>
            <a:ext cx="6437376" cy="379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3482146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14400"/>
            <a:ext cx="12192000" cy="822959"/>
          </a:xfrm>
        </p:spPr>
        <p:txBody>
          <a:bodyPr>
            <a:noAutofit/>
          </a:bodyPr>
          <a:lstStyle/>
          <a:p>
            <a:pPr algn="ctr"/>
            <a:r>
              <a:rPr lang="es-EC" sz="3200" b="1" dirty="0"/>
              <a:t>Siempre pensando en los grupos de atención prioritaria nuestros adultos mayores a pesar de que no teníamos un proyecto encaminado a ellos decidimos no dejarlos abandonados.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829" y="1689734"/>
            <a:ext cx="3637987" cy="4125850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088" y="1713548"/>
            <a:ext cx="3688741" cy="410203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12" y="1737360"/>
            <a:ext cx="3758676" cy="407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2059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86603"/>
            <a:ext cx="12192000" cy="1450757"/>
          </a:xfrm>
        </p:spPr>
        <p:txBody>
          <a:bodyPr>
            <a:normAutofit fontScale="90000"/>
          </a:bodyPr>
          <a:lstStyle/>
          <a:p>
            <a:pPr algn="just"/>
            <a:br>
              <a:rPr lang="es-EC" dirty="0"/>
            </a:br>
            <a:r>
              <a:rPr lang="es-EC" dirty="0"/>
              <a:t>Se ha trabajado y apoyado en compañerismo a las diferentes comisiones.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3074" name="Picture 2" descr="C:\Users\user\Desktop\apoyo a las diferentes comisiones\393188186_192679377245046_36826451493230584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4" y="1810512"/>
            <a:ext cx="3102483" cy="373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apoyo a las diferentes comisiones\371545392_1436331560249547_2772584531075624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207" y="1810512"/>
            <a:ext cx="3054097" cy="373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apoyo a las diferentes comisiones\398282539_6515732608532762_685383630593700088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304" y="1810512"/>
            <a:ext cx="4133088" cy="373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apoyo a las diferentes comisiones\405300034_858794585882574_5797765926647907157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4" y="5541264"/>
            <a:ext cx="3614548" cy="356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apoyo a las diferentes comisiones\412248058_378325241353792_3724247908025481947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273" y="5541263"/>
            <a:ext cx="3163824" cy="356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user\Desktop\apoyo a las diferentes comisiones\412284269_377247488138906_7233247772983681158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097" y="5541264"/>
            <a:ext cx="3511295" cy="356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523988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208" y="-636663"/>
            <a:ext cx="11911584" cy="2320259"/>
          </a:xfrm>
        </p:spPr>
        <p:txBody>
          <a:bodyPr>
            <a:noAutofit/>
          </a:bodyPr>
          <a:lstStyle/>
          <a:p>
            <a:pPr algn="just"/>
            <a:r>
              <a:rPr lang="es-EC" sz="3600" dirty="0"/>
              <a:t>Agasajo navideño a todos los niños y niñas de nuestra parroquia incluyendo a los CNH y las dos escuelitas de nuestra parroquia conjuntamente con todos los compañeros.</a:t>
            </a:r>
          </a:p>
        </p:txBody>
      </p:sp>
      <p:pic>
        <p:nvPicPr>
          <p:cNvPr id="4098" name="Picture 2" descr="C:\Users\user\Desktop\Agasajo a nuestros niños de la parroquia\412238624_869951311295530_141515849961193023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44" y="2524295"/>
            <a:ext cx="2620962" cy="340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Agasajo a nuestros niños de la parroquia\412248054_2597140013797558_201134349807785644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706" y="2524295"/>
            <a:ext cx="2619375" cy="340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Agasajo a nuestros niños de la parroquia\412284272_1274629187272277_7425613696049107252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6327648"/>
            <a:ext cx="3930649" cy="336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esktop\Agasajo a nuestros niños de la parroquia\412409066_1325475278112544_1409858883235376102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685" y="2524295"/>
            <a:ext cx="2779776" cy="340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user\Desktop\Agasajo a nuestros niños de la parroquia\412847957_383922164128011_4966071152703612735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080" y="2524295"/>
            <a:ext cx="3050605" cy="340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E:\FOTOS DE RENDICION DE CUENTAS 2023 2024\412186110_1582403159189698_2655091509200363879_n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724" y="6327648"/>
            <a:ext cx="4360292" cy="352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47987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8545" y="286603"/>
            <a:ext cx="11776364" cy="1450757"/>
          </a:xfrm>
        </p:spPr>
        <p:txBody>
          <a:bodyPr>
            <a:noAutofit/>
          </a:bodyPr>
          <a:lstStyle/>
          <a:p>
            <a:pPr algn="just"/>
            <a:r>
              <a:rPr lang="es-EC" sz="4000" dirty="0"/>
              <a:t>Proyectos que fueron entregados al compañero presidente por mi comisión socio cultural y ejecutados de la mejor manera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8074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C" dirty="0"/>
              <a:t>“PROYECTO DE CULTURA Y TRADICION CARNAVALES 2023” con un gasto de 1.700 dólares.</a:t>
            </a:r>
          </a:p>
          <a:p>
            <a:pPr>
              <a:buFont typeface="Wingdings" panose="05000000000000000000" pitchFamily="2" charset="2"/>
              <a:buChar char="Ø"/>
            </a:pPr>
            <a:endParaRPr lang="es-EC" dirty="0"/>
          </a:p>
          <a:p>
            <a:pPr>
              <a:buFont typeface="Wingdings" panose="05000000000000000000" pitchFamily="2" charset="2"/>
              <a:buChar char="Ø"/>
            </a:pPr>
            <a:r>
              <a:rPr lang="es-EC" dirty="0"/>
              <a:t>PROYECTO FELIZ DIA DEL NINO’’ con una inversión de 1.725 dólares.</a:t>
            </a:r>
          </a:p>
          <a:p>
            <a:pPr>
              <a:buFont typeface="Wingdings" panose="05000000000000000000" pitchFamily="2" charset="2"/>
              <a:buChar char="Ø"/>
            </a:pPr>
            <a:endParaRPr lang="es-EC" dirty="0"/>
          </a:p>
          <a:p>
            <a:pPr>
              <a:buFont typeface="Wingdings" panose="05000000000000000000" pitchFamily="2" charset="2"/>
              <a:buChar char="Ø"/>
            </a:pPr>
            <a:r>
              <a:rPr lang="es-EC" dirty="0"/>
              <a:t>“PROYECTO DE CULTURA Y TRADICIÓN POR LOS 31 AÑOS DE ANVERSARIO DE PARROQUIALIZACIÓN LA UNIÓN "Con un gasto de </a:t>
            </a:r>
          </a:p>
          <a:p>
            <a:pPr>
              <a:buFont typeface="Wingdings" panose="05000000000000000000" pitchFamily="2" charset="2"/>
              <a:buChar char="Ø"/>
            </a:pPr>
            <a:endParaRPr lang="es-EC" dirty="0"/>
          </a:p>
          <a:p>
            <a:pPr>
              <a:buFont typeface="Wingdings" panose="05000000000000000000" pitchFamily="2" charset="2"/>
              <a:buChar char="Ø"/>
            </a:pPr>
            <a:r>
              <a:rPr lang="es-EC" dirty="0"/>
              <a:t>PROYECTO “COLONIAS VACACIONALES LA UNION 2023” con un gasto total de 1.200 dólares.</a:t>
            </a:r>
          </a:p>
          <a:p>
            <a:r>
              <a:rPr lang="es-MX" dirty="0"/>
              <a:t>Proyecto: “ADULTO MAYOR VISITAS DOMICILIARIAS SIN DISCAPACDAD 2023”</a:t>
            </a:r>
            <a:endParaRPr lang="es-ES" dirty="0"/>
          </a:p>
          <a:p>
            <a:endParaRPr lang="es-EC" dirty="0"/>
          </a:p>
          <a:p>
            <a:pPr marL="0" indent="0">
              <a:buNone/>
            </a:pPr>
            <a:endParaRPr lang="es-EC" dirty="0"/>
          </a:p>
          <a:p>
            <a:endParaRPr lang="es-EC" dirty="0"/>
          </a:p>
          <a:p>
            <a:endParaRPr lang="es-EC" dirty="0"/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83604319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7091" y="998184"/>
            <a:ext cx="11416145" cy="4427576"/>
          </a:xfrm>
        </p:spPr>
        <p:txBody>
          <a:bodyPr>
            <a:normAutofit/>
          </a:bodyPr>
          <a:lstStyle/>
          <a:p>
            <a:pPr algn="just"/>
            <a:r>
              <a:rPr lang="es-EC" dirty="0"/>
              <a:t>He cumplido con todas las obligaciones como manda la ley  del COTAD, participar en todas las reuniones ordinarias y extraordinarias  como legislador y fiscalizador del GAD Parroquial.</a:t>
            </a:r>
          </a:p>
        </p:txBody>
      </p:sp>
    </p:spTree>
    <p:extLst>
      <p:ext uri="{BB962C8B-B14F-4D97-AF65-F5344CB8AC3E}">
        <p14:creationId xmlns:p14="http://schemas.microsoft.com/office/powerpoint/2010/main" val="3689311405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▷ Diapositiva de gracias | Actualizado marzo 202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594" y="996221"/>
            <a:ext cx="7899816" cy="50816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2354872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520</TotalTime>
  <Words>386</Words>
  <Application>Microsoft Office PowerPoint</Application>
  <PresentationFormat>Panorámica</PresentationFormat>
  <Paragraphs>22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Wingdings</vt:lpstr>
      <vt:lpstr>Retrospección</vt:lpstr>
      <vt:lpstr>RENDICION DE CUENTAS 2023 COMISION ECONOMICA PRODUCTIVA  Y EQUIDAD DE GENERO. </vt:lpstr>
      <vt:lpstr>Como comisión económica productiva y espacios públicos conjuntamente con el compañero vocal Manuel Sigua se trabaja con las asociaciones y en la limpieza y recolección de basura entrega de un biodegestor  zhucos.</vt:lpstr>
      <vt:lpstr>Como comisión socio cultural se a venido trabajando en el tema de festividades de nuestra parroquia y en su debida gestión con el Gad Municipal y su Alcalde Deifilio Arévalo con la proclamación y coronación de nuestra reinita  y cholita unionense.</vt:lpstr>
      <vt:lpstr>Se invito mediante oficio alas diferentes autoridades  de la  parroquia y el cantón, a los CNH del MIES que participen con sus niños, y a todas las asociaciones ,artesanos agricultores y a toda la ciudadanía en general  que fueran participes del desfile cívico y a la sesión solemne al conmemorarse los 31 años de Parroquialización . </vt:lpstr>
      <vt:lpstr>Presentación de los diferentes grupos artísticos ,la Pandilla  y el grupo Kamaytaki para la elección y coronación de nuestra reinita y cholita unionense. </vt:lpstr>
      <vt:lpstr>Se participo y se apoyó en  diferentes eventos sociales y culturales de nuestra parroquia y del cantón. </vt:lpstr>
      <vt:lpstr>Siempre pensando en los grupos de atención prioritaria nuestros adultos mayores a pesar de que no teníamos un proyecto encaminado a ellos decidimos no dejarlos abandonados.</vt:lpstr>
      <vt:lpstr> Se ha trabajado y apoyado en compañerismo a las diferentes comisiones.</vt:lpstr>
      <vt:lpstr>Agasajo navideño a todos los niños y niñas de nuestra parroquia incluyendo a los CNH y las dos escuelitas de nuestra parroquia conjuntamente con todos los compañeros.</vt:lpstr>
      <vt:lpstr>Proyectos que fueron entregados al compañero presidente por mi comisión socio cultural y ejecutados de la mejor manera</vt:lpstr>
      <vt:lpstr>He cumplido con todas las obligaciones como manda la ley  del COTAD, participar en todas las reuniones ordinarias y extraordinarias  como legislador y fiscalizador del GAD Parroquial.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VOCALES</dc:creator>
  <cp:lastModifiedBy>Lily Matute</cp:lastModifiedBy>
  <cp:revision>50</cp:revision>
  <dcterms:created xsi:type="dcterms:W3CDTF">2023-05-04T16:45:09Z</dcterms:created>
  <dcterms:modified xsi:type="dcterms:W3CDTF">2024-05-08T00:19:41Z</dcterms:modified>
</cp:coreProperties>
</file>