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784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36029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04699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6998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3943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6363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0426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8535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205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2776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597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07464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9939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32511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70701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076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28089-5830-44C6-BF1F-96B2F5076B24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82EFA01-1855-433A-B88A-6109FD79921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8679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CA2DA-CB18-CD3D-49F2-F56FC3BB0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88" y="959369"/>
            <a:ext cx="10388182" cy="6082244"/>
          </a:xfrm>
        </p:spPr>
        <p:txBody>
          <a:bodyPr/>
          <a:lstStyle/>
          <a:p>
            <a:pPr algn="ctr"/>
            <a:br>
              <a:rPr lang="es-ES" sz="3200" dirty="0"/>
            </a:br>
            <a:r>
              <a:rPr lang="es-E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Sra. Ana Torres </a:t>
            </a:r>
            <a:br>
              <a:rPr lang="es-ES" sz="3200" dirty="0"/>
            </a:br>
            <a:r>
              <a:rPr lang="es-ES" sz="3200" b="1" dirty="0">
                <a:solidFill>
                  <a:schemeClr val="tx1"/>
                </a:solidFill>
              </a:rPr>
              <a:t>Vicepresidenta</a:t>
            </a:r>
            <a:r>
              <a:rPr lang="es-ES" sz="3200" b="1" dirty="0"/>
              <a:t> </a:t>
            </a:r>
            <a:r>
              <a:rPr lang="es-ES" sz="3200" b="1" dirty="0">
                <a:solidFill>
                  <a:schemeClr val="tx1"/>
                </a:solidFill>
              </a:rPr>
              <a:t>del Gad</a:t>
            </a:r>
            <a:r>
              <a:rPr lang="es-ES" sz="3200" b="1" dirty="0"/>
              <a:t> </a:t>
            </a:r>
            <a:r>
              <a:rPr lang="es-ES" sz="3200" b="1" dirty="0">
                <a:solidFill>
                  <a:schemeClr val="tx1"/>
                </a:solidFill>
              </a:rPr>
              <a:t>Parroquial la</a:t>
            </a:r>
            <a:r>
              <a:rPr lang="es-ES" sz="3200" b="1" dirty="0"/>
              <a:t> </a:t>
            </a:r>
            <a:r>
              <a:rPr lang="es-ES" sz="3200" b="1" dirty="0">
                <a:solidFill>
                  <a:schemeClr val="tx1"/>
                </a:solidFill>
              </a:rPr>
              <a:t>Unión</a:t>
            </a:r>
            <a:br>
              <a:rPr lang="es-ES" sz="3200" dirty="0"/>
            </a:br>
            <a:r>
              <a:rPr lang="es-ES" sz="3200" dirty="0">
                <a:solidFill>
                  <a:schemeClr val="tx1"/>
                </a:solidFill>
              </a:rPr>
              <a:t>comisión</a:t>
            </a:r>
            <a:r>
              <a:rPr lang="es-ES" sz="3200" dirty="0"/>
              <a:t> </a:t>
            </a:r>
            <a:r>
              <a:rPr lang="es-ES" sz="3200" dirty="0">
                <a:solidFill>
                  <a:schemeClr val="tx1"/>
                </a:solidFill>
              </a:rPr>
              <a:t>planificación y presupuesto y Ecológico y ambiental.</a:t>
            </a:r>
            <a:r>
              <a:rPr lang="es-ES" sz="3200" dirty="0"/>
              <a:t>  </a:t>
            </a:r>
            <a:br>
              <a:rPr lang="es-ES" dirty="0"/>
            </a:br>
            <a:endParaRPr lang="es-EC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9F37D3DA-7864-296E-B5C2-4084F75EB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072063"/>
            <a:ext cx="7679796" cy="75669"/>
          </a:xfrm>
        </p:spPr>
        <p:txBody>
          <a:bodyPr>
            <a:normAutofit fontScale="25000" lnSpcReduction="20000"/>
          </a:bodyPr>
          <a:lstStyle/>
          <a:p>
            <a:r>
              <a:rPr lang="es-ES" dirty="0"/>
              <a:t>SRA</a:t>
            </a:r>
            <a:endParaRPr lang="es-EC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5AA0EDA-777F-3C4C-5F99-149EEF77A9F4}"/>
              </a:ext>
            </a:extLst>
          </p:cNvPr>
          <p:cNvSpPr txBox="1"/>
          <p:nvPr/>
        </p:nvSpPr>
        <p:spPr>
          <a:xfrm>
            <a:off x="959369" y="1499134"/>
            <a:ext cx="97885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chemeClr val="accent2">
                    <a:lumMod val="75000"/>
                  </a:schemeClr>
                </a:solidFill>
              </a:rPr>
              <a:t>RENDICION</a:t>
            </a:r>
            <a:r>
              <a:rPr lang="es-ES" sz="4400" b="1" dirty="0"/>
              <a:t> </a:t>
            </a:r>
            <a:r>
              <a:rPr lang="es-ES" sz="4400" b="1" dirty="0">
                <a:solidFill>
                  <a:schemeClr val="accent2">
                    <a:lumMod val="75000"/>
                  </a:schemeClr>
                </a:solidFill>
              </a:rPr>
              <a:t>DE</a:t>
            </a:r>
            <a:r>
              <a:rPr lang="es-ES" sz="4400" b="1" dirty="0"/>
              <a:t>  </a:t>
            </a:r>
            <a:br>
              <a:rPr lang="es-ES" sz="4400" b="1" dirty="0"/>
            </a:br>
            <a:r>
              <a:rPr lang="es-ES" sz="4400" b="1" dirty="0">
                <a:solidFill>
                  <a:schemeClr val="accent2">
                    <a:lumMod val="75000"/>
                  </a:schemeClr>
                </a:solidFill>
              </a:rPr>
              <a:t>CUENTAS</a:t>
            </a:r>
            <a:r>
              <a:rPr lang="es-ES" sz="4400" b="1" dirty="0"/>
              <a:t> </a:t>
            </a:r>
            <a:r>
              <a:rPr lang="es-ES" sz="4400" b="1" dirty="0">
                <a:solidFill>
                  <a:schemeClr val="accent2">
                    <a:lumMod val="75000"/>
                  </a:schemeClr>
                </a:solidFill>
              </a:rPr>
              <a:t>PERIODO</a:t>
            </a:r>
            <a:r>
              <a:rPr lang="es-ES" sz="4400" b="1" dirty="0"/>
              <a:t> </a:t>
            </a:r>
            <a:r>
              <a:rPr lang="es-ES" sz="4400" b="1" dirty="0">
                <a:solidFill>
                  <a:schemeClr val="accent2">
                    <a:lumMod val="75000"/>
                  </a:schemeClr>
                </a:solidFill>
              </a:rPr>
              <a:t>2023</a:t>
            </a:r>
            <a:endParaRPr lang="es-EC" sz="44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7651701-8919-A5F1-02F7-C94C81860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544" y="350520"/>
            <a:ext cx="4505847" cy="100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2976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AE0617-DC72-943D-9F47-B02A791A5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4462"/>
            <a:ext cx="8596668" cy="1695938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 Se ha venido realizando  los mantenimientos del Gad Parroquial y también se ha participado en los diferentes programas como el día de la madre.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DEFD586C-31C1-9F04-90DF-D0BD629AA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5373" y="2388923"/>
            <a:ext cx="3881438" cy="3837516"/>
          </a:xfrm>
        </p:spPr>
      </p:pic>
      <p:pic>
        <p:nvPicPr>
          <p:cNvPr id="18" name="Marcador de contenido 4">
            <a:extLst>
              <a:ext uri="{FF2B5EF4-FFF2-40B4-BE49-F238E27FC236}">
                <a16:creationId xmlns:a16="http://schemas.microsoft.com/office/drawing/2014/main" id="{F902F096-4AB8-6B3E-C324-D25AB7521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75" y="2366962"/>
            <a:ext cx="4342227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7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ED6822-9C99-0A8E-4D45-4D38878FF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2400"/>
            <a:ext cx="8976332" cy="1778000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 Se ha venido formando las  directivas de los diferentes sectores y se ha participado con los compañeros en las diferentes reuniones de  priorización de obras del presupuesto participativo 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65CAAA1A-E59F-843F-325F-43040611A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500" y="3282462"/>
            <a:ext cx="5852270" cy="2768574"/>
          </a:xfrm>
        </p:spPr>
      </p:pic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B64B7877-33F6-C3F6-4DD1-7E0877B3F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3282462"/>
            <a:ext cx="4187214" cy="275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6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BB4DB-9A51-6424-B6BB-7D16747EF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332888"/>
            <a:ext cx="8847665" cy="2368060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Se ha venido dando mantenimientos en los diferentes espacios públicos y también se ha participado en las festividades de nuestra parroquia 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17" name="Marcador de contenido 16">
            <a:extLst>
              <a:ext uri="{FF2B5EF4-FFF2-40B4-BE49-F238E27FC236}">
                <a16:creationId xmlns:a16="http://schemas.microsoft.com/office/drawing/2014/main" id="{1E5AA7B2-458E-061B-7046-D00C9CD90C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2700948"/>
            <a:ext cx="3671927" cy="3341077"/>
          </a:xfr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40C27C7-D0AC-0619-AA6F-0C06FD022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384" y="2790091"/>
            <a:ext cx="5011615" cy="334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6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BBA268-3C81-4028-16CA-67F638D9F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9840"/>
            <a:ext cx="8596668" cy="1930400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Se ha venido realizando la limpieza de la basura de los diferentes sectores y se viene realizando los mantenimientos en los</a:t>
            </a:r>
            <a:br>
              <a:rPr lang="es-ES" dirty="0">
                <a:solidFill>
                  <a:srgbClr val="002060"/>
                </a:solidFill>
              </a:rPr>
            </a:br>
            <a:r>
              <a:rPr lang="es-ES" dirty="0">
                <a:solidFill>
                  <a:srgbClr val="002060"/>
                </a:solidFill>
              </a:rPr>
              <a:t>diferentes  espacios públicos.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A83042E3-CEDF-6DB7-F629-FAA115E63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2340468"/>
            <a:ext cx="2335496" cy="3881437"/>
          </a:xfr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C1AB628-75F9-0597-0CB5-BC2C27F2B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062" y="2285334"/>
            <a:ext cx="2872154" cy="38814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126D1EF-0919-FEE3-5348-07AAFB3D4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6578" y="3308544"/>
            <a:ext cx="3881439" cy="183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7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6940E-81DC-335B-95A0-AF7022937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84810"/>
            <a:ext cx="8596668" cy="1930400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002060"/>
                </a:solidFill>
              </a:rPr>
              <a:t>Se ha venido realizando el acercamiento de la basura de los sectores donde no puede ingresar el recolector de la basura.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2EF842B-10A7-7F16-E71A-69C2D58AD0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71" y="2160588"/>
            <a:ext cx="3985146" cy="388143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BFE00C-36CC-921A-EE1F-45B674E91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85140" y="2453167"/>
            <a:ext cx="3881438" cy="329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59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01F6D-668C-617B-9CC4-1F1A1E55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8954"/>
            <a:ext cx="8596668" cy="1801446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Se ha venido participando y apoyando en las diferentes mingas de los sectores y se viene dando mantenimientos las plantas de alcantarillado.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6573824-B465-7753-9401-7114B6C0B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9852" y="3113040"/>
            <a:ext cx="4503882" cy="2533434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3B2C1DD-28ED-F165-3E7D-23F9CAD06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15757" y="1990829"/>
            <a:ext cx="3990488" cy="47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51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6DF4E-93D0-7ADF-852B-CA466306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4950"/>
            <a:ext cx="8596668" cy="1930400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Se  ha venido brindado apoyo en los  mantenimientos vial de los sectores y comunidades y limpieza de la basura de cunetas de las vías. 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11D1BDF-5210-270C-9722-E1172F9497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8490" y="2160585"/>
            <a:ext cx="4203510" cy="388143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B41D1F7-3319-0EB1-59D9-449E74F78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364" y="2160584"/>
            <a:ext cx="4626591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74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CF95D-D4B8-1108-2F42-A1C1F7852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34910"/>
            <a:ext cx="9426036" cy="1930400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Se ha participado conjuntamente con los compañeros en la entrega de plántulas de hortalizas a todos los moradores de la parroquia la Unión y se ha venido apoyando a los sectores para realizar los retenes para brindar seguridad a la parroquia.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2E0DCE4-187E-5136-FA72-B1E0E2AB5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3289765"/>
            <a:ext cx="5418666" cy="306705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3E43A36-0765-C6B3-4BE8-1A6F90795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89765"/>
            <a:ext cx="3757684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43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D2404-3E65-09F8-CFBB-1B8409F1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9217"/>
            <a:ext cx="8596668" cy="2025934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>
                <a:solidFill>
                  <a:srgbClr val="002060"/>
                </a:solidFill>
              </a:rPr>
              <a:t>Se ha venido brindando apoyo en limpieza de pequeños  derrumbes en los sectores afectados por causa de las fuertes lluvias y se participo en el agasajo navideño a los niños y niñas de la parroquia La Unión.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4EFF4EA-7ED4-AD92-EFB9-15BE769FE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2844996"/>
            <a:ext cx="4017495" cy="357178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E7CF688-6815-6683-EED0-F67028A9E5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23483" y="2325525"/>
            <a:ext cx="3642246" cy="4681185"/>
          </a:xfrm>
          <a:prstGeom prst="rect">
            <a:avLst/>
          </a:prstGeom>
        </p:spPr>
      </p:pic>
      <p:pic>
        <p:nvPicPr>
          <p:cNvPr id="3" name="ALMA MISIONERA  MUSICA CATOLICA(MP3_70K)">
            <a:hlinkClick r:id="" action="ppaction://media"/>
            <a:extLst>
              <a:ext uri="{FF2B5EF4-FFF2-40B4-BE49-F238E27FC236}">
                <a16:creationId xmlns:a16="http://schemas.microsoft.com/office/drawing/2014/main" id="{5D0700BA-7264-49FC-9AA0-1A6CA5EF1B5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2612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5199" y="6347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1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s-ES" sz="3200" dirty="0"/>
          </a:p>
          <a:p>
            <a:pPr algn="ctr"/>
            <a:endParaRPr lang="es-ES" sz="3200" dirty="0"/>
          </a:p>
          <a:p>
            <a:pPr marL="0" indent="0" algn="ctr">
              <a:buNone/>
            </a:pPr>
            <a:r>
              <a:rPr lang="es-E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7135568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245</TotalTime>
  <Words>284</Words>
  <Application>Microsoft Office PowerPoint</Application>
  <PresentationFormat>Panorámica</PresentationFormat>
  <Paragraphs>15</Paragraphs>
  <Slides>11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Faceta</vt:lpstr>
      <vt:lpstr> Sra. Ana Torres  Vicepresidenta del Gad Parroquial la Unión comisión planificación y presupuesto y Ecológico y ambiental.   </vt:lpstr>
      <vt:lpstr> Se ha venido realizando  los mantenimientos del Gad Parroquial y también se ha participado en los diferentes programas como el día de la madre.</vt:lpstr>
      <vt:lpstr> Se ha venido formando las  directivas de los diferentes sectores y se ha participado con los compañeros en las diferentes reuniones de  priorización de obras del presupuesto participativo .</vt:lpstr>
      <vt:lpstr>Se ha venido dando mantenimientos en los diferentes espacios públicos y también se ha participado en las festividades de nuestra parroquia </vt:lpstr>
      <vt:lpstr>Se ha venido realizando la limpieza de la basura de los diferentes sectores y se viene realizando los mantenimientos en los diferentes  espacios públicos.</vt:lpstr>
      <vt:lpstr>Se ha venido realizando el acercamiento de la basura de los sectores donde no puede ingresar el recolector de la basura.</vt:lpstr>
      <vt:lpstr>Se ha venido participando y apoyando en las diferentes mingas de los sectores y se viene dando mantenimientos las plantas de alcantarillado.</vt:lpstr>
      <vt:lpstr>Se  ha venido brindado apoyo en los  mantenimientos vial de los sectores y comunidades y limpieza de la basura de cunetas de las vías. </vt:lpstr>
      <vt:lpstr>Se ha participado conjuntamente con los compañeros en la entrega de plántulas de hortalizas a todos los moradores de la parroquia la Unión y se ha venido apoyando a los sectores para realizar los retenes para brindar seguridad a la parroquia.</vt:lpstr>
      <vt:lpstr>Se ha venido brindando apoyo en limpieza de pequeños  derrumbes en los sectores afectados por causa de las fuertes lluvias y se participo en el agasajo navideño a los niños y niñas de la parroquia La Unión.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RENDICION DE   CUENTAS PERIODO  2023 SRA. Ana Torres  Vicepresidenta del Gad Parroquial la Unión comisión planificación y presupuesto y Ecológico y ambiental.   </dc:title>
  <dc:creator>Lilian Villa 😄</dc:creator>
  <cp:lastModifiedBy>Lily Matute</cp:lastModifiedBy>
  <cp:revision>8</cp:revision>
  <dcterms:created xsi:type="dcterms:W3CDTF">2024-05-06T15:44:16Z</dcterms:created>
  <dcterms:modified xsi:type="dcterms:W3CDTF">2024-05-08T00:04:36Z</dcterms:modified>
</cp:coreProperties>
</file>