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9215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97535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5276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731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120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60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735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301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558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769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390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67839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839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7514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0561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64766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F44C6-4824-4F97-BDC4-F28EF225F7F5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03BC10-EFC4-4DC2-8B60-8798FDB234E5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3674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6D612-49BB-40F4-82B4-D7C00118B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Rendición de cuentas 2023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4AE9C6-DBBB-47DC-910A-E42AE19A4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660433"/>
            <a:ext cx="7766936" cy="1096899"/>
          </a:xfrm>
        </p:spPr>
        <p:txBody>
          <a:bodyPr/>
          <a:lstStyle/>
          <a:p>
            <a:r>
              <a:rPr lang="es-MX" b="1" dirty="0"/>
              <a:t>Vocal suplente comisión Socio Cultural</a:t>
            </a:r>
          </a:p>
          <a:p>
            <a:r>
              <a:rPr lang="es-MX" b="1" dirty="0"/>
              <a:t>Gladys Chacón</a:t>
            </a:r>
            <a:endParaRPr lang="es-EC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129334-DB6B-05C2-145C-B2F6E7E99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637" y="428768"/>
            <a:ext cx="6007796" cy="134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533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B260D-6B5D-4403-B4CC-AE5C59D12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394077" cy="1320800"/>
          </a:xfrm>
        </p:spPr>
        <p:txBody>
          <a:bodyPr/>
          <a:lstStyle/>
          <a:p>
            <a:pPr algn="just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realiza la colocación de la malla en el cementerio.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0DC5531-B6A7-4992-9EB0-33A8302F12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95493"/>
            <a:ext cx="4137212" cy="43513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CF2E5F-CF56-491D-B446-994EEB2BA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293" y="1995493"/>
            <a:ext cx="4415118" cy="452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0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C57294-44C1-4BF8-8935-A1D81770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80" y="609600"/>
            <a:ext cx="10503284" cy="1320800"/>
          </a:xfrm>
        </p:spPr>
        <p:txBody>
          <a:bodyPr>
            <a:normAutofit fontScale="90000"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Traslado de lastre, mediante el convenio de cooperatividad entre el GAD Parroquial la Unión y Remigio Crespo T.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71286B8-1DD1-48E3-88D8-02790308F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0436" y="2299445"/>
            <a:ext cx="3550200" cy="41934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9C4DAE-E08F-408A-B57E-2C4A25B0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044" y="2299444"/>
            <a:ext cx="2964334" cy="419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F1615A-F2A5-42C1-A6A7-93BD40110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10" y="639362"/>
            <a:ext cx="8991600" cy="1325563"/>
          </a:xfrm>
        </p:spPr>
        <p:txBody>
          <a:bodyPr>
            <a:normAutofit fontScale="90000"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Acudimos al sector del Quinche para adquirir información acerca de la iglesia y escuelita a petición del GAD Municipal de  </a:t>
            </a:r>
            <a:r>
              <a:rPr lang="es-MX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Chordeleg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b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B943119-3ED2-4A93-B444-43FDC2BCF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2753" y="2595282"/>
            <a:ext cx="3949127" cy="410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3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48BCF1-15C7-4FB5-BD44-A69CAB1CC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852121" cy="1320800"/>
          </a:xfrm>
        </p:spPr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realizo mejoramiento en la subida a </a:t>
            </a:r>
            <a:r>
              <a:rPr lang="es-MX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Tullin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CC9B0A2-D62C-4B7B-B89A-E077EC5A7D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6683" y="1906307"/>
            <a:ext cx="6387352" cy="519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2091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BA360-4B69-4A61-90EF-E57BC0640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858985"/>
            <a:ext cx="11140594" cy="1320800"/>
          </a:xfrm>
        </p:spPr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da mantenimiento vial en el sector de </a:t>
            </a:r>
            <a:r>
              <a:rPr lang="es-MX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Turapalte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C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A787CC7-F69D-4F61-A5BD-722B789EB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3166" y="1879414"/>
            <a:ext cx="4186648" cy="450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5350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B1C4B-B267-4EC9-B032-7959D3162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28" y="3110753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es-MX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  <a:endParaRPr lang="es-EC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142487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</TotalTime>
  <Words>87</Words>
  <Application>Microsoft Office PowerPoint</Application>
  <PresentationFormat>Panorámica</PresentationFormat>
  <Paragraphs>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Faceta</vt:lpstr>
      <vt:lpstr>Rendición de cuentas 2023</vt:lpstr>
      <vt:lpstr>Se realiza la colocación de la malla en el cementerio.</vt:lpstr>
      <vt:lpstr>Traslado de lastre, mediante el convenio de cooperatividad entre el GAD Parroquial la Unión y Remigio Crespo T.</vt:lpstr>
      <vt:lpstr>Acudimos al sector del Quinche para adquirir información acerca de la iglesia y escuelita a petición del GAD Municipal de  Chordeleg      </vt:lpstr>
      <vt:lpstr>Se realizo mejoramiento en la subida a Tullin. </vt:lpstr>
      <vt:lpstr>Se da mantenimiento vial en el sector de Turapalte.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2023</dc:title>
  <dc:creator>user 1</dc:creator>
  <cp:lastModifiedBy>Lily Matute</cp:lastModifiedBy>
  <cp:revision>11</cp:revision>
  <dcterms:created xsi:type="dcterms:W3CDTF">2024-05-06T20:52:06Z</dcterms:created>
  <dcterms:modified xsi:type="dcterms:W3CDTF">2024-05-07T22:36:50Z</dcterms:modified>
</cp:coreProperties>
</file>