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5E1E5-DEDE-4D44-A717-5CAC63EE0EF4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8F782-C286-4D76-88B8-8DD1E57683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9092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8F782-C286-4D76-88B8-8DD1E57683C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218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4064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22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565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6317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0107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095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680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722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87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7124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2108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983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3888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07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909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30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B807-4D36-4083-8619-C85F0F94956C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63D3FC3-2170-4690-94F3-540E9B83095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600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58818" y="1700808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002060"/>
                </a:solidFill>
              </a:rPr>
              <a:t>RENDICION DE CUENTAS DEL TRABAJO REALIZADO DEL MES DE SEPTIEMBRE DEL AÑO 2023.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7875" y="4149080"/>
            <a:ext cx="8229600" cy="3705275"/>
          </a:xfrm>
        </p:spPr>
        <p:txBody>
          <a:bodyPr/>
          <a:lstStyle/>
          <a:p>
            <a:pPr marL="0" lvl="0" indent="0" algn="ctr">
              <a:buNone/>
            </a:pPr>
            <a:r>
              <a:rPr lang="es-ES" dirty="0"/>
              <a:t>SEÑORITA. JESSENIA ROMERO </a:t>
            </a:r>
          </a:p>
          <a:p>
            <a:pPr marL="0" lvl="0" indent="0" algn="ctr">
              <a:buNone/>
            </a:pPr>
            <a:r>
              <a:rPr lang="es-ES" b="1" dirty="0"/>
              <a:t>VOCAL SUPLENTE DEL GAD PARROQUIAL LA UNION</a:t>
            </a:r>
          </a:p>
          <a:p>
            <a:pPr marL="0" lvl="0" indent="0" algn="ctr">
              <a:buNone/>
            </a:pPr>
            <a:r>
              <a:rPr lang="es-ES" dirty="0"/>
              <a:t>COMISION ECONOMICO PRODUCTIVO</a:t>
            </a:r>
          </a:p>
          <a:p>
            <a:pPr marL="0" indent="0" algn="ctr">
              <a:buNone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D591B1-B8C0-4881-A907-2C10B3A6B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818" y="116632"/>
            <a:ext cx="6007796" cy="134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9461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599" y="609600"/>
            <a:ext cx="7274769" cy="1320800"/>
          </a:xfrm>
        </p:spPr>
        <p:txBody>
          <a:bodyPr>
            <a:noAutofit/>
          </a:bodyPr>
          <a:lstStyle/>
          <a:p>
            <a:pPr algn="just"/>
            <a:r>
              <a:rPr lang="es-ES" sz="2800" dirty="0">
                <a:solidFill>
                  <a:srgbClr val="002060"/>
                </a:solidFill>
              </a:rPr>
              <a:t>TRABAJO REALIZADO DURANTE EL MES DE SEPTIEMBRE DEL AÑO 2023</a:t>
            </a:r>
            <a:br>
              <a:rPr lang="es-ES" sz="2800" dirty="0">
                <a:solidFill>
                  <a:srgbClr val="002060"/>
                </a:solidFill>
              </a:rPr>
            </a:br>
            <a:r>
              <a:rPr lang="es-ES" sz="2800" dirty="0">
                <a:solidFill>
                  <a:srgbClr val="002060"/>
                </a:solidFill>
              </a:rPr>
              <a:t>SACADO DE BASURA EN DONDE NO ENTRA EL RECOLECTOR</a:t>
            </a:r>
          </a:p>
        </p:txBody>
      </p:sp>
      <p:pic>
        <p:nvPicPr>
          <p:cNvPr id="4" name="3 Marcador de contenido" descr="C:\Users\Pedro\Desktop\20430f92-b4f6-4b31-894c-292f992ca73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62" y="2564904"/>
            <a:ext cx="3618803" cy="3099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Pedro\Desktop\3c0fab26-0ba2-4b6f-ac4b-f25df4dcf92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3" r="1060"/>
          <a:stretch/>
        </p:blipFill>
        <p:spPr bwMode="auto">
          <a:xfrm>
            <a:off x="4804118" y="2492896"/>
            <a:ext cx="3096344" cy="32607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06464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4000" b="1" dirty="0">
                <a:solidFill>
                  <a:srgbClr val="002060"/>
                </a:solidFill>
              </a:rPr>
              <a:t>MANTENIMIENTO A NIVEL DE LASTRE EN LA VÍA DE MALPASO Y LA LOMA DE SHUCOS</a:t>
            </a:r>
            <a:endParaRPr lang="es-ES" b="1" dirty="0">
              <a:solidFill>
                <a:srgbClr val="002060"/>
              </a:solidFill>
            </a:endParaRPr>
          </a:p>
        </p:txBody>
      </p:sp>
      <p:pic>
        <p:nvPicPr>
          <p:cNvPr id="4" name="3 Marcador de contenido" descr="C:\Users\Pedro\Desktop\912252e0-2d7b-4f28-9b50-58c789fc1a9a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9" r="-14" b="40378"/>
          <a:stretch/>
        </p:blipFill>
        <p:spPr bwMode="auto">
          <a:xfrm>
            <a:off x="683568" y="2420888"/>
            <a:ext cx="2952328" cy="33123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 descr="C:\Users\Pedro\Desktop\dc0e1175-8c16-45f8-862b-39e26896905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095" y="2420888"/>
            <a:ext cx="3438847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2468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sz="2800" b="1" dirty="0">
                <a:solidFill>
                  <a:srgbClr val="002060"/>
                </a:solidFill>
              </a:rPr>
              <a:t>PARTICIPO DE UNA REUNIÓN EN CHORDELEG DE ENTREGA DE MAQUINARIA</a:t>
            </a:r>
          </a:p>
        </p:txBody>
      </p:sp>
      <p:pic>
        <p:nvPicPr>
          <p:cNvPr id="4" name="3 Marcador de contenido" descr="C:\Users\Pedro\Desktop\5e8bcb34-fe50-4557-af64-f2d520a8a4d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3456384" cy="3528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C:\Users\Pedro\Desktop\cd0542c3-656e-48cb-9d3c-1b7206a708cf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16832"/>
            <a:ext cx="3096344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60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s-ES" sz="2400" b="1" dirty="0">
                <a:solidFill>
                  <a:srgbClr val="002060"/>
                </a:solidFill>
              </a:rPr>
              <a:t>COLOCACIÓN DE UNA REJILLA EN LA VÍA DE LA SUBIDA DE TULLIN </a:t>
            </a:r>
            <a:br>
              <a:rPr lang="es-ES" sz="2400" b="1" dirty="0">
                <a:solidFill>
                  <a:srgbClr val="002060"/>
                </a:solidFill>
              </a:rPr>
            </a:br>
            <a:r>
              <a:rPr lang="es-ES" sz="2400" b="1" dirty="0">
                <a:solidFill>
                  <a:srgbClr val="002060"/>
                </a:solidFill>
              </a:rPr>
              <a:t>FUNDICIÓN DE UNA TAPA DE UN CABEZAL EN LA VÍA DEL SECTOR TURAPALTE</a:t>
            </a:r>
          </a:p>
        </p:txBody>
      </p:sp>
      <p:pic>
        <p:nvPicPr>
          <p:cNvPr id="4" name="3 Marcador de contenido" descr="C:\Users\Pedro\Desktop\b7f7031c-a020-4d3d-a779-4da0e68d0eba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8"/>
          <a:stretch/>
        </p:blipFill>
        <p:spPr bwMode="auto">
          <a:xfrm>
            <a:off x="323528" y="1844824"/>
            <a:ext cx="4176464" cy="33843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 descr="C:\Users\Pedro\Desktop\f0a39844-cd1b-4e85-9646-cfed8fe3916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90506"/>
            <a:ext cx="2520280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0817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dirty="0">
                <a:solidFill>
                  <a:srgbClr val="002060"/>
                </a:solidFill>
              </a:rPr>
              <a:t>PARTICIPÓ DE TODAS LAS REUNIONES CONVOCADAS POR EL GAD PARROQUIAL DE LA UNIÓN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pPr marL="0" indent="0">
              <a:buNone/>
            </a:pPr>
            <a:r>
              <a:rPr lang="es-ES" sz="4000" dirty="0"/>
              <a:t>                     GRACIAS</a:t>
            </a:r>
          </a:p>
        </p:txBody>
      </p:sp>
    </p:spTree>
    <p:extLst>
      <p:ext uri="{BB962C8B-B14F-4D97-AF65-F5344CB8AC3E}">
        <p14:creationId xmlns:p14="http://schemas.microsoft.com/office/powerpoint/2010/main" val="37135568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115</Words>
  <Application>Microsoft Office PowerPoint</Application>
  <PresentationFormat>Presentación en pantalla (4:3)</PresentationFormat>
  <Paragraphs>13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 3</vt:lpstr>
      <vt:lpstr>Faceta</vt:lpstr>
      <vt:lpstr>RENDICION DE CUENTAS DEL TRABAJO REALIZADO DEL MES DE SEPTIEMBRE DEL AÑO 2023.</vt:lpstr>
      <vt:lpstr>TRABAJO REALIZADO DURANTE EL MES DE SEPTIEMBRE DEL AÑO 2023 SACADO DE BASURA EN DONDE NO ENTRA EL RECOLECTOR</vt:lpstr>
      <vt:lpstr>MANTENIMIENTO A NIVEL DE LASTRE EN LA VÍA DE MALPASO Y LA LOMA DE SHUCOS</vt:lpstr>
      <vt:lpstr>PARTICIPO DE UNA REUNIÓN EN CHORDELEG DE ENTREGA DE MAQUINARIA</vt:lpstr>
      <vt:lpstr>COLOCACIÓN DE UNA REJILLA EN LA VÍA DE LA SUBIDA DE TULLIN  FUNDICIÓN DE UNA TAPA DE UN CABEZAL EN LA VÍA DEL SECTOR TURAPALTE</vt:lpstr>
      <vt:lpstr>PARTICIPÓ DE TODAS LAS REUNIONES CONVOCADAS POR EL GAD PARROQUIAL DE LA UNIÓN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RENDICION DE CUENTAS DEL TRABAJO REALISADO DEL MES DE SEPTIEMBRE AÑO 2023.</dc:title>
  <dc:creator>Pedro</dc:creator>
  <cp:lastModifiedBy>Lily Matute</cp:lastModifiedBy>
  <cp:revision>7</cp:revision>
  <dcterms:created xsi:type="dcterms:W3CDTF">2024-05-05T17:29:03Z</dcterms:created>
  <dcterms:modified xsi:type="dcterms:W3CDTF">2024-05-07T23:58:41Z</dcterms:modified>
</cp:coreProperties>
</file>