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15"/>
  </p:notesMasterIdLst>
  <p:sldIdLst>
    <p:sldId id="257" r:id="rId2"/>
    <p:sldId id="263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70" r:id="rId12"/>
    <p:sldId id="269" r:id="rId13"/>
    <p:sldId id="271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94" autoAdjust="0"/>
  </p:normalViewPr>
  <p:slideViewPr>
    <p:cSldViewPr>
      <p:cViewPr varScale="1">
        <p:scale>
          <a:sx n="64" d="100"/>
          <a:sy n="64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7E4BF-822A-446E-823F-F9D1F01395B1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F437D-8CFE-4549-8CF2-D10ECE8821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0724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8F437D-8CFE-4549-8CF2-D10ECE8821A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8272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ACA22F-D9A9-4A5D-89B8-969C9E9F20EB}" type="datetimeFigureOut">
              <a:rPr lang="es-ES" smtClean="0"/>
              <a:t>07/05/2024</a:t>
            </a:fld>
            <a:endParaRPr lang="es-E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29A01C-E136-4712-84F7-42E38F8F00ED}" type="slidenum">
              <a:rPr lang="es-ES" smtClean="0"/>
              <a:t>‹Nº›</a:t>
            </a:fld>
            <a:endParaRPr lang="es-E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pn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jpe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pn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3.pn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12" Type="http://schemas.openxmlformats.org/officeDocument/2006/relationships/image" Target="../media/image7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jpeg"/><Relationship Id="rId11" Type="http://schemas.openxmlformats.org/officeDocument/2006/relationships/image" Target="../media/image71.jpeg"/><Relationship Id="rId5" Type="http://schemas.openxmlformats.org/officeDocument/2006/relationships/image" Target="../media/image65.jpeg"/><Relationship Id="rId15" Type="http://schemas.openxmlformats.org/officeDocument/2006/relationships/image" Target="../media/image75.png"/><Relationship Id="rId10" Type="http://schemas.openxmlformats.org/officeDocument/2006/relationships/image" Target="../media/image70.jpeg"/><Relationship Id="rId4" Type="http://schemas.openxmlformats.org/officeDocument/2006/relationships/image" Target="../media/image64.jpeg"/><Relationship Id="rId9" Type="http://schemas.openxmlformats.org/officeDocument/2006/relationships/image" Target="../media/image69.jpeg"/><Relationship Id="rId1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6000" b="1" dirty="0"/>
              <a:t>Rendición de cuentas </a:t>
            </a:r>
            <a:br>
              <a:rPr lang="es-ES" sz="6000" b="1" dirty="0"/>
            </a:br>
            <a:r>
              <a:rPr lang="es-ES" sz="6000" b="1" dirty="0"/>
              <a:t>año fiscal 2023</a:t>
            </a:r>
            <a:endParaRPr lang="es-ES" sz="6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2049091"/>
          </a:xfrm>
        </p:spPr>
        <p:txBody>
          <a:bodyPr/>
          <a:lstStyle/>
          <a:p>
            <a:pPr marL="0" lvl="0" indent="0" algn="ctr">
              <a:buNone/>
            </a:pPr>
            <a:r>
              <a:rPr lang="es-ES" dirty="0"/>
              <a:t>Sr. Miguel Ángel Cabrera Chacón</a:t>
            </a:r>
          </a:p>
          <a:p>
            <a:pPr marL="0" lvl="0" indent="0" algn="ctr">
              <a:buNone/>
            </a:pP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Vocal del GAD Parroquial la Unión</a:t>
            </a:r>
          </a:p>
          <a:p>
            <a:pPr marL="0" lvl="0" indent="0" algn="ctr">
              <a:buNone/>
            </a:pPr>
            <a:r>
              <a:rPr lang="es-ES" dirty="0"/>
              <a:t>Comisión Económico Productivo</a:t>
            </a:r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A3A378B-4573-1432-D316-FFCE24A3E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115" y="785932"/>
            <a:ext cx="4505847" cy="1007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5384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872128"/>
            <a:ext cx="88569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/>
              <a:t>Intervención  en las  sesiones y deliberaciones  de la junta  parroquial  rural:</a:t>
            </a:r>
            <a:r>
              <a:rPr lang="es-ES" sz="2000" dirty="0">
                <a:solidFill>
                  <a:srgbClr val="00B050"/>
                </a:solidFill>
              </a:rPr>
              <a:t> </a:t>
            </a:r>
          </a:p>
          <a:p>
            <a:pPr algn="just"/>
            <a:endParaRPr lang="es-ES" dirty="0">
              <a:solidFill>
                <a:srgbClr val="00B050"/>
              </a:solidFill>
            </a:endParaRPr>
          </a:p>
          <a:p>
            <a:pPr algn="just"/>
            <a:r>
              <a:rPr lang="es-ES" sz="2000" b="1" dirty="0">
                <a:solidFill>
                  <a:srgbClr val="002060"/>
                </a:solidFill>
              </a:rPr>
              <a:t>Asistido a todas las sesiones ordinarias y extraordinarias de la junta parroquial en las cual e intervenido con voz y voto.</a:t>
            </a:r>
          </a:p>
          <a:p>
            <a:pPr algn="just"/>
            <a:endParaRPr lang="es-ES" sz="16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s-ES" sz="2000" dirty="0"/>
              <a:t>Intervención  en la asamblea  parroquial y en las comisiones, delegaciones y representaciones  que designe la junta parroquial rural, y en todas las instancias de participación:</a:t>
            </a:r>
            <a:r>
              <a:rPr lang="es-ES" sz="2000" dirty="0">
                <a:solidFill>
                  <a:srgbClr val="00B050"/>
                </a:solidFill>
              </a:rPr>
              <a:t> </a:t>
            </a:r>
          </a:p>
          <a:p>
            <a:pPr algn="just"/>
            <a:endParaRPr lang="es-ES" dirty="0">
              <a:solidFill>
                <a:srgbClr val="00B050"/>
              </a:solidFill>
            </a:endParaRPr>
          </a:p>
          <a:p>
            <a:pPr algn="just"/>
            <a:r>
              <a:rPr lang="es-ES" sz="2000" b="1" dirty="0">
                <a:solidFill>
                  <a:srgbClr val="002060"/>
                </a:solidFill>
              </a:rPr>
              <a:t>Asistido a las asambleas parroquiales , e cumplido con mi comisión con la realización de proyectos  y e cumplido con las delegaciones que me en sido designadas,  participado en los diferentes eventos en representación de la junta parroquial.</a:t>
            </a:r>
          </a:p>
          <a:p>
            <a:pPr algn="just"/>
            <a:endParaRPr lang="es-ES" sz="2000" dirty="0">
              <a:solidFill>
                <a:srgbClr val="002060"/>
              </a:solidFill>
            </a:endParaRPr>
          </a:p>
          <a:p>
            <a:pPr algn="just"/>
            <a:r>
              <a:rPr lang="es-ES" sz="2000" dirty="0"/>
              <a:t>Fiscalizar las acciones del ejecutivo:</a:t>
            </a:r>
            <a:r>
              <a:rPr lang="es-ES" sz="2000" dirty="0">
                <a:solidFill>
                  <a:srgbClr val="00B050"/>
                </a:solidFill>
              </a:rPr>
              <a:t> </a:t>
            </a:r>
          </a:p>
          <a:p>
            <a:pPr algn="just"/>
            <a:endParaRPr lang="es-ES" sz="2000" dirty="0">
              <a:solidFill>
                <a:srgbClr val="00B050"/>
              </a:solidFill>
            </a:endParaRPr>
          </a:p>
          <a:p>
            <a:pPr algn="just"/>
            <a:r>
              <a:rPr lang="es-ES" sz="2000" b="1" dirty="0">
                <a:solidFill>
                  <a:srgbClr val="002060"/>
                </a:solidFill>
              </a:rPr>
              <a:t>Se a fiscalizado dando seguimiento a los proyectos presentados verificando que se realice de acuerdo a lo planificado.</a:t>
            </a:r>
          </a:p>
        </p:txBody>
      </p:sp>
    </p:spTree>
    <p:extLst>
      <p:ext uri="{BB962C8B-B14F-4D97-AF65-F5344CB8AC3E}">
        <p14:creationId xmlns:p14="http://schemas.microsoft.com/office/powerpoint/2010/main" val="2706396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Realización de proyectos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424256"/>
            <a:ext cx="8229600" cy="4389120"/>
          </a:xfrm>
        </p:spPr>
        <p:txBody>
          <a:bodyPr/>
          <a:lstStyle/>
          <a:p>
            <a:r>
              <a:rPr lang="es-EC" dirty="0">
                <a:latin typeface="+mj-lt"/>
              </a:rPr>
              <a:t>Día de la madre en la parroquia La Unión 2023.</a:t>
            </a:r>
          </a:p>
          <a:p>
            <a:endParaRPr lang="es-EC" dirty="0">
              <a:latin typeface="+mj-lt"/>
            </a:endParaRPr>
          </a:p>
          <a:p>
            <a:pPr algn="just"/>
            <a:r>
              <a:rPr lang="es-ES" dirty="0">
                <a:latin typeface="+mj-lt"/>
              </a:rPr>
              <a:t>Contribuir a fortalecer las actividades agropecuarias en la parroquia la unión del cantón Chordeleg  mediante la cooperación interinstitucional e innovación tecnológica agropecuaria.</a:t>
            </a:r>
          </a:p>
        </p:txBody>
      </p:sp>
    </p:spTree>
    <p:extLst>
      <p:ext uri="{BB962C8B-B14F-4D97-AF65-F5344CB8AC3E}">
        <p14:creationId xmlns:p14="http://schemas.microsoft.com/office/powerpoint/2010/main" val="299622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34989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C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 DE LA MADRE EN LA PARROQUIA LA UNION 2023:</a:t>
            </a:r>
            <a:br>
              <a:rPr lang="es-EC" sz="3600" dirty="0"/>
            </a:br>
            <a:r>
              <a:rPr lang="es-EC" sz="2000" b="1" dirty="0">
                <a:solidFill>
                  <a:schemeClr val="tx1"/>
                </a:solidFill>
              </a:rPr>
              <a:t>Se realiza el proyecto con un valor de  1.420 dólares  el cual se entrega: flores, refrigerio, sonido, animación, serenata, banda para la madre símbolo</a:t>
            </a:r>
            <a:r>
              <a:rPr lang="es-EC" sz="2000" b="1" dirty="0">
                <a:solidFill>
                  <a:srgbClr val="00B050"/>
                </a:solidFill>
              </a:rPr>
              <a:t>.</a:t>
            </a:r>
            <a:br>
              <a:rPr lang="es-EC" sz="2000" b="1" dirty="0">
                <a:solidFill>
                  <a:srgbClr val="00B050"/>
                </a:solidFill>
              </a:rPr>
            </a:br>
            <a:r>
              <a:rPr lang="es-EC" sz="3600" dirty="0">
                <a:solidFill>
                  <a:srgbClr val="00B050"/>
                </a:solidFill>
              </a:rPr>
              <a:t> </a:t>
            </a:r>
            <a:endParaRPr lang="es-ES" sz="3600" dirty="0">
              <a:solidFill>
                <a:srgbClr val="00B050"/>
              </a:solidFill>
            </a:endParaRPr>
          </a:p>
        </p:txBody>
      </p:sp>
      <p:pic>
        <p:nvPicPr>
          <p:cNvPr id="4" name="3 Marcador de contenido" descr="C:\Users\Pedro\Desktop\be8b05ac-6df3-4213-9f27-feff54cd38ce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3" r="9259" b="2802"/>
          <a:stretch/>
        </p:blipFill>
        <p:spPr bwMode="auto">
          <a:xfrm>
            <a:off x="539552" y="2132856"/>
            <a:ext cx="3024336" cy="2088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4 Imagen" descr="C:\Users\Pedro\Desktop\e972f78e-0186-42d8-9963-4a4927fc70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366" y="2132856"/>
            <a:ext cx="1817737" cy="2028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5 Imagen" descr="C:\Users\Pedro\Desktop\87384714-ae96-46ce-9c54-fb9bb391cf7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365104"/>
            <a:ext cx="4554041" cy="21596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7 Imagen" descr="C:\Users\Pedro\Desktop\14db2e0c-10cd-4eea-a95b-d83c7106a8de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132856"/>
            <a:ext cx="3024336" cy="4391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1212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1" y="1905712"/>
            <a:ext cx="8784976" cy="982012"/>
          </a:xfrm>
        </p:spPr>
        <p:txBody>
          <a:bodyPr>
            <a:noAutofit/>
          </a:bodyPr>
          <a:lstStyle/>
          <a:p>
            <a:pPr algn="just"/>
            <a:r>
              <a:rPr lang="es-ES" sz="2000" b="1" dirty="0">
                <a:solidFill>
                  <a:srgbClr val="002060"/>
                </a:solidFill>
              </a:rPr>
              <a:t>Contribuir a fortalecer las actividades agropecuarias en la parroquia la unión del cantón Chordeleg mediante la cooperación interinstitucional e innovación tecnológica agropecuaria con un valor por parte del GAD de 1.000 dólares:</a:t>
            </a:r>
            <a:br>
              <a:rPr lang="es-ES" sz="2000" b="1" dirty="0">
                <a:solidFill>
                  <a:srgbClr val="002060"/>
                </a:solidFill>
              </a:rPr>
            </a:br>
            <a:br>
              <a:rPr lang="es-ES" sz="2000" b="1" dirty="0">
                <a:solidFill>
                  <a:srgbClr val="002060"/>
                </a:solidFill>
              </a:rPr>
            </a:br>
            <a:r>
              <a:rPr lang="es-ES" sz="2400" b="1" dirty="0">
                <a:solidFill>
                  <a:schemeClr val="tx1"/>
                </a:solidFill>
              </a:rPr>
              <a:t>Entrega de plántulas de hortalizas y semillas  a las personas agropecuarias de la parroquia la unión</a:t>
            </a: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 t="19364" r="-2250"/>
          <a:stretch/>
        </p:blipFill>
        <p:spPr bwMode="auto">
          <a:xfrm>
            <a:off x="74857" y="3057840"/>
            <a:ext cx="3528392" cy="28803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2"/>
          <a:stretch/>
        </p:blipFill>
        <p:spPr bwMode="auto">
          <a:xfrm>
            <a:off x="3588504" y="3084092"/>
            <a:ext cx="2567672" cy="28540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5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084092"/>
            <a:ext cx="2808313" cy="29371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2465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2476" y="672315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Desparasitación y vitalización de ganado con técnicos del MAG y poda de árboles frutales.</a:t>
            </a:r>
          </a:p>
        </p:txBody>
      </p:sp>
      <p:pic>
        <p:nvPicPr>
          <p:cNvPr id="4" name="3 Marcador de contenido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86" y="2112476"/>
            <a:ext cx="3096344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344" y="2157308"/>
            <a:ext cx="2627784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458" y="2157308"/>
            <a:ext cx="2664296" cy="2363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71"/>
          <a:stretch/>
        </p:blipFill>
        <p:spPr bwMode="auto">
          <a:xfrm>
            <a:off x="5912785" y="4640065"/>
            <a:ext cx="3096344" cy="21733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7 Imagen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106" y="4622023"/>
            <a:ext cx="2720340" cy="215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 descr="C:\Users\Pedro\Desktop\2db7493c-70f4-4762-ac15-cea9141e6daf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622022"/>
            <a:ext cx="2808312" cy="2159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912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-902086"/>
            <a:ext cx="9144000" cy="1954822"/>
          </a:xfrm>
        </p:spPr>
        <p:txBody>
          <a:bodyPr>
            <a:normAutofit/>
          </a:bodyPr>
          <a:lstStyle/>
          <a:p>
            <a:pPr algn="ctr"/>
            <a:r>
              <a:rPr lang="es-ES" sz="3200" b="1" cap="none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Trabajo en beneficio de la parroquia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058565"/>
            <a:ext cx="8229600" cy="4530675"/>
          </a:xfrm>
        </p:spPr>
        <p:txBody>
          <a:bodyPr>
            <a:normAutofit/>
          </a:bodyPr>
          <a:lstStyle/>
          <a:p>
            <a:pPr algn="just"/>
            <a:r>
              <a:rPr lang="es-ES" sz="2000" dirty="0"/>
              <a:t>Coordinación para la presentación de la cholita unionense en Chordeleg</a:t>
            </a:r>
          </a:p>
        </p:txBody>
      </p:sp>
      <p:pic>
        <p:nvPicPr>
          <p:cNvPr id="4" name="3 Imagen" descr="C:\Users\VOCALES\Documents\48575642-8f94-42a7-baa8-039c5bb648cf (1)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5" t="-1" r="8350" b="-169"/>
          <a:stretch/>
        </p:blipFill>
        <p:spPr bwMode="auto">
          <a:xfrm>
            <a:off x="4788024" y="1700808"/>
            <a:ext cx="3325802" cy="2381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 descr="C:\Users\VOCALES\Documents\5f4eef6c-139d-4103-b4b2-b0c0a13b822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08" y="4149080"/>
            <a:ext cx="2981704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VOCALES\Documents\e132655d-ddd9-4a55-acc6-8b0c7447d32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688" y="4149080"/>
            <a:ext cx="2283495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 descr="C:\Users\VOCALES\Documents\21bea139-bfc8-4603-abb6-912e2ba8468b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7" r="1190" b="22508"/>
          <a:stretch/>
        </p:blipFill>
        <p:spPr bwMode="auto">
          <a:xfrm>
            <a:off x="6457705" y="4149080"/>
            <a:ext cx="2362767" cy="25922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7 Imagen" descr="C:\Users\VOCALES\Documents\218c0ed1-fdad-47b5-8ccc-3ed04926b13a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1" r="24205" b="1961"/>
          <a:stretch/>
        </p:blipFill>
        <p:spPr bwMode="auto">
          <a:xfrm>
            <a:off x="683568" y="1700808"/>
            <a:ext cx="3960440" cy="2381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88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-18256"/>
            <a:ext cx="8784976" cy="1143000"/>
          </a:xfrm>
        </p:spPr>
        <p:txBody>
          <a:bodyPr>
            <a:normAutofit/>
          </a:bodyPr>
          <a:lstStyle/>
          <a:p>
            <a:pPr algn="l"/>
            <a:r>
              <a:rPr lang="es-ES" sz="1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Socialización y coordinación con las diferentes asociaciones productoras de la parroquia, técnicos:  del MAG, Agro Azuay ,  GAD Municipal de Chordeleg y Ministerio de Educación.</a:t>
            </a:r>
          </a:p>
        </p:txBody>
      </p:sp>
      <p:pic>
        <p:nvPicPr>
          <p:cNvPr id="5" name="4 Marcador de contenido" descr="C:\Users\Pedro\Desktop\89d42084-96a3-4d8b-b0a9-407c0a29fb40.jpg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0"/>
          <a:stretch/>
        </p:blipFill>
        <p:spPr bwMode="auto">
          <a:xfrm>
            <a:off x="23486" y="1196752"/>
            <a:ext cx="2642278" cy="18722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5 Imagen" descr="C:\Users\Pedro\Desktop\1126a25b-2477-474f-a422-69a544d8632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5" y="4997548"/>
            <a:ext cx="1405353" cy="1785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 descr="C:\Users\Pedro\Desktop\92107bae-148e-4686-ad04-621901561f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58216"/>
            <a:ext cx="2913246" cy="1752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 descr="C:\Users\Pedro\Desktop\888b9ef7-07c7-4d1a-a2c9-ea1f8ae30f1d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6" y="2980681"/>
            <a:ext cx="1763688" cy="1903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Imagen" descr="C:\Users\Pedro\Desktop\5fc72d6b-0b3c-43bd-9d1c-c5f3818d903e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5" b="103"/>
          <a:stretch/>
        </p:blipFill>
        <p:spPr bwMode="auto">
          <a:xfrm>
            <a:off x="1907704" y="3058389"/>
            <a:ext cx="1656184" cy="18623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090374"/>
            <a:ext cx="2592287" cy="1850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C:\Users\Pedro\Desktop\529da492-de4d-4594-b23c-51d1b38f6a8c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142" y="4955169"/>
            <a:ext cx="1697236" cy="184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edro\Desktop\f10083cf-807a-4f81-ba87-431c2e3b940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00" y="3037909"/>
            <a:ext cx="2392998" cy="190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439" y="1218586"/>
            <a:ext cx="3037156" cy="1840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970" y="4955169"/>
            <a:ext cx="1734094" cy="182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955169"/>
            <a:ext cx="3489310" cy="1827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4929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01464" y="-127489"/>
            <a:ext cx="8341072" cy="1143000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Participación en reuniones con la ciudadanía y diferentes instituciones </a:t>
            </a:r>
          </a:p>
        </p:txBody>
      </p:sp>
      <p:pic>
        <p:nvPicPr>
          <p:cNvPr id="3" name="2 Imagen" descr="C:\Users\Pedro\Desktop\6dbf9a2c-9160-4c89-90ec-1710e334cf7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51" y="1124744"/>
            <a:ext cx="216024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 descr="Descripción: C:\Users\Pedro\Desktop\d5008b3d-2a4f-4eec-ba8a-901ae4c1743c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04497"/>
            <a:ext cx="1902777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Descripción: C:\Users\Pedro\Desktop\9d489b07-2dc0-4fca-b509-590c3f81c92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388" y="1104497"/>
            <a:ext cx="1902777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9 Imagen" descr="C:\Users\Pedro\Desktop\6f4ed60a-469d-47a4-ab32-22fb91031787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65"/>
          <a:stretch/>
        </p:blipFill>
        <p:spPr bwMode="auto">
          <a:xfrm>
            <a:off x="183851" y="3019687"/>
            <a:ext cx="2515941" cy="17934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522" y="1104497"/>
            <a:ext cx="2407095" cy="1799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29" y="3019687"/>
            <a:ext cx="2499447" cy="179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402" y="3019686"/>
            <a:ext cx="1698211" cy="179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51" y="4941168"/>
            <a:ext cx="2623478" cy="1663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895" y="4941168"/>
            <a:ext cx="2544507" cy="1611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0052" y="4941168"/>
            <a:ext cx="1552561" cy="1707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797" y="4924077"/>
            <a:ext cx="1601835" cy="1727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797" y="3019687"/>
            <a:ext cx="1441819" cy="179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357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912" y="341784"/>
            <a:ext cx="8577065" cy="1143000"/>
          </a:xfrm>
        </p:spPr>
        <p:txBody>
          <a:bodyPr>
            <a:normAutofit/>
          </a:bodyPr>
          <a:lstStyle/>
          <a:p>
            <a:pPr algn="just"/>
            <a:r>
              <a:rPr lang="es-E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Participación en eventos culturales con la ciudadanía y diferentes instituciones </a:t>
            </a:r>
          </a:p>
        </p:txBody>
      </p:sp>
      <p:pic>
        <p:nvPicPr>
          <p:cNvPr id="3" name="2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00976" y="1258173"/>
            <a:ext cx="1245308" cy="1800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 descr="C:\Users\Hp\OneDrive\Documentos\PAM Visitas Domiciliarias 2023\MATERIAL PARA VISITAS DOMICILIARIAS\42e42239-9104-4945-894e-36d38271ef7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3" t="30969" r="17350" b="18376"/>
          <a:stretch/>
        </p:blipFill>
        <p:spPr bwMode="auto">
          <a:xfrm>
            <a:off x="2181484" y="1535620"/>
            <a:ext cx="1229624" cy="12607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 descr="C:\Users\Pedro\Desktop\e99bf01d-76f7-4ef4-af0e-e533820e7cb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854" y="1535620"/>
            <a:ext cx="1625094" cy="1260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608337"/>
            <a:ext cx="2082722" cy="1218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437" y="1535620"/>
            <a:ext cx="1653429" cy="128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11 Imagen" descr="C:\Users\Pedro\Desktop\182f1fc0-7fe4-469a-a65d-852ddd96f681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5" b="32075"/>
          <a:stretch/>
        </p:blipFill>
        <p:spPr bwMode="auto">
          <a:xfrm>
            <a:off x="377823" y="4797152"/>
            <a:ext cx="3474097" cy="1808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12 Imagen" descr="C:\Users\Pedro\Desktop\341f112b-200c-411b-9352-1f9f399099b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126" y="4813409"/>
            <a:ext cx="1349375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14 Imagen" descr="C:\Users\Hp\OneDrive\Documentos\PAM Visitas Domiciliarias 2023\MATERIAL PARA VISITAS DOMICILIARIAS\b22fa3c8-7d76-446a-9ac1-42bb81dade9f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1" t="1" r="7562" b="820"/>
          <a:stretch/>
        </p:blipFill>
        <p:spPr bwMode="auto">
          <a:xfrm>
            <a:off x="5322968" y="4797152"/>
            <a:ext cx="3425496" cy="18086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16 Imagen" descr="C:\Users\Pedro\Desktop\fb124d00-c541-47d9-be6a-a53a0de33c2d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9522" r="1220"/>
          <a:stretch/>
        </p:blipFill>
        <p:spPr bwMode="auto">
          <a:xfrm>
            <a:off x="323528" y="2826442"/>
            <a:ext cx="3314700" cy="18266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18 Imagen" descr="C:\Users\Pedro\Desktop\522bb7c9-4210-413e-ae48-b27edf77c452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193" y="2860197"/>
            <a:ext cx="3006079" cy="1816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19 Imagen" descr="C:\Users\Hp\OneDrive\Documentos\PAM Visitas Domiciliarias 2023\MATERIAL PARA VISITAS DOMICILIARIAS\4ee1bb44-8a29-489b-8e84-1bd26e582e4b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323" y="2860197"/>
            <a:ext cx="1774141" cy="17929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2227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3886" y="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>
                <a:solidFill>
                  <a:schemeClr val="tx1"/>
                </a:solidFill>
              </a:rPr>
              <a:t>Apoyo al  sector vulnerable </a:t>
            </a:r>
          </a:p>
        </p:txBody>
      </p:sp>
      <p:pic>
        <p:nvPicPr>
          <p:cNvPr id="3" name="2 Imagen" descr="C:\Users\user\Desktop\6a19a4ea-49ce-428a-af2c-04f9c1a1f819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5894" r="-151" b="15912"/>
          <a:stretch/>
        </p:blipFill>
        <p:spPr bwMode="auto">
          <a:xfrm>
            <a:off x="4283968" y="1417681"/>
            <a:ext cx="1337688" cy="20324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3 Imagen" descr="C:\Users\user\Desktop\eb1514c6-d2b6-4b19-9d65-361a5f54d98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1" r="9718"/>
          <a:stretch/>
        </p:blipFill>
        <p:spPr bwMode="auto">
          <a:xfrm>
            <a:off x="2332356" y="3758805"/>
            <a:ext cx="3289300" cy="21897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4 Imagen" descr="C:\Users\Pedro\Desktop\75aeb555-d719-4f58-a158-1f6d9410437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96" y="1405283"/>
            <a:ext cx="1951002" cy="2057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Pedro\Desktop\8e6dad50-9903-4389-a10b-9910bc9cb03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3" r="10891"/>
          <a:stretch/>
        </p:blipFill>
        <p:spPr bwMode="auto">
          <a:xfrm>
            <a:off x="2411760" y="1432620"/>
            <a:ext cx="1728192" cy="20025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6 Imagen" descr="C:\Users\Pedro\Desktop\1e82efc1-66a1-46c6-9029-19ed7d31987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45" y="3746942"/>
            <a:ext cx="1908695" cy="2189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 descr="C:\Users\Pedro\Desktop\53e85fc3-d798-4985-86f9-139b3c9fb1e3.jp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9" b="30953"/>
          <a:stretch/>
        </p:blipFill>
        <p:spPr bwMode="auto">
          <a:xfrm>
            <a:off x="5704014" y="1412776"/>
            <a:ext cx="2951473" cy="20373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014" y="3731987"/>
            <a:ext cx="3223210" cy="220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692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7489" y="44624"/>
            <a:ext cx="8544991" cy="1143000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Limpieza, mantenimiento de vías e infraestructura de la parroquia</a:t>
            </a:r>
          </a:p>
        </p:txBody>
      </p:sp>
      <p:pic>
        <p:nvPicPr>
          <p:cNvPr id="3" name="2 Imagen" descr="C:\Users\Pedro\Desktop\19e9db8c-7e73-4281-86c7-bd6fddcc8a7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2160240" cy="1439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3 Imagen" descr="C:\Users\Pedro\Desktop\66fc15b5-54b8-473f-b153-bcd25e6a2c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096" y="1432571"/>
            <a:ext cx="1461864" cy="1439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4 Imagen" descr="C:\Users\Pedro\Desktop\cb514031-36c5-4169-9dc6-a8586960db7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96952"/>
            <a:ext cx="2232248" cy="1439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Imagen" descr="C:\Users\Pedro\Desktop\bb02e19f-e9ad-44ce-99e7-6fdd4d8aec9b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073" y="2996951"/>
            <a:ext cx="1440160" cy="1439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6 Imagen" descr="C:\Users\Pedro\Desktop\976ef94f-a46f-47c3-8587-de8c573dd90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936305"/>
            <a:ext cx="1440160" cy="1560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 descr="C:\Users\Pedro\Desktop\85d63861-2234-4e38-af62-fac53cc8cb8a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9" r="23145"/>
          <a:stretch/>
        </p:blipFill>
        <p:spPr bwMode="auto">
          <a:xfrm>
            <a:off x="5652120" y="2959029"/>
            <a:ext cx="1323975" cy="15995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8 Imagen" descr="C:\Users\Hp\OneDrive\Documentos\PAM Visitas Domiciliarias 2023\MATERIAL PARA VISITAS DOMICILIARIAS\ef93b717-94e8-45ab-a8cd-4955c7e82abd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0575" r="-5" b="32416"/>
          <a:stretch/>
        </p:blipFill>
        <p:spPr bwMode="auto">
          <a:xfrm>
            <a:off x="4356150" y="1412774"/>
            <a:ext cx="1421571" cy="14241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9 Imagen" descr="C:\Users\Hp\OneDrive\Documentos\PAM Visitas Domiciliarias 2023\MATERIAL PARA VISITAS DOMICILIARIAS\aa6cc467-25c4-47b5-af41-af16c39ce9ad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292" r="-1869" b="30974"/>
          <a:stretch/>
        </p:blipFill>
        <p:spPr bwMode="auto">
          <a:xfrm>
            <a:off x="7082292" y="2996952"/>
            <a:ext cx="1955812" cy="152370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10 Imagen" descr="C:\Users\Pedro\Desktop\d2ca40c3-e78c-435d-b9e7-13334470bab3.jpg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4" t="393" r="18552" b="27059"/>
          <a:stretch/>
        </p:blipFill>
        <p:spPr bwMode="auto">
          <a:xfrm>
            <a:off x="5868144" y="1430078"/>
            <a:ext cx="3000375" cy="14420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11 Imagen" descr="C:\Users\Pedro\Desktop\cedb213f-c18d-4d7d-96d8-9c429c75474f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44" b="16720"/>
          <a:stretch/>
        </p:blipFill>
        <p:spPr bwMode="auto">
          <a:xfrm>
            <a:off x="251520" y="4508817"/>
            <a:ext cx="1694815" cy="2159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497144"/>
            <a:ext cx="1584176" cy="2117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684" y="4610100"/>
            <a:ext cx="1543764" cy="205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069" y="4610100"/>
            <a:ext cx="1617227" cy="2004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627" y="4623556"/>
            <a:ext cx="1524872" cy="203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3120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2420888"/>
            <a:ext cx="9144000" cy="1143000"/>
          </a:xfrm>
        </p:spPr>
        <p:txBody>
          <a:bodyPr/>
          <a:lstStyle/>
          <a:p>
            <a:pPr algn="ctr"/>
            <a:r>
              <a:rPr lang="es-E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SU ATENCION</a:t>
            </a:r>
          </a:p>
        </p:txBody>
      </p:sp>
    </p:spTree>
    <p:extLst>
      <p:ext uri="{BB962C8B-B14F-4D97-AF65-F5344CB8AC3E}">
        <p14:creationId xmlns:p14="http://schemas.microsoft.com/office/powerpoint/2010/main" val="40390188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481</TotalTime>
  <Words>380</Words>
  <Application>Microsoft Office PowerPoint</Application>
  <PresentationFormat>Presentación en pantalla (4:3)</PresentationFormat>
  <Paragraphs>31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Calibri</vt:lpstr>
      <vt:lpstr>Constantia</vt:lpstr>
      <vt:lpstr>Wingdings 2</vt:lpstr>
      <vt:lpstr>Flujo</vt:lpstr>
      <vt:lpstr>Rendición de cuentas  año fiscal 2023</vt:lpstr>
      <vt:lpstr>Presentación de PowerPoint</vt:lpstr>
      <vt:lpstr>Realización de proyectos</vt:lpstr>
      <vt:lpstr>DIA DE LA MADRE EN LA PARROQUIA LA UNION 2023: Se realiza el proyecto con un valor de  1.420 dólares  el cual se entrega: flores, refrigerio, sonido, animación, serenata, banda para la madre símbolo.  </vt:lpstr>
      <vt:lpstr>Contribuir a fortalecer las actividades agropecuarias en la parroquia la unión del cantón Chordeleg mediante la cooperación interinstitucional e innovación tecnológica agropecuaria con un valor por parte del GAD de 1.000 dólares:  Entrega de plántulas de hortalizas y semillas  a las personas agropecuarias de la parroquia la unión</vt:lpstr>
      <vt:lpstr>Desparasitación y vitalización de ganado con técnicos del MAG y poda de árboles frutales.</vt:lpstr>
      <vt:lpstr>Trabajo en beneficio de la parroquia</vt:lpstr>
      <vt:lpstr>Socialización y coordinación con las diferentes asociaciones productoras de la parroquia, técnicos:  del MAG, Agro Azuay ,  GAD Municipal de Chordeleg y Ministerio de Educación.</vt:lpstr>
      <vt:lpstr>Participación en reuniones con la ciudadanía y diferentes instituciones </vt:lpstr>
      <vt:lpstr>Participación en eventos culturales con la ciudadanía y diferentes instituciones </vt:lpstr>
      <vt:lpstr>Apoyo al  sector vulnerable </vt:lpstr>
      <vt:lpstr>Limpieza, mantenimiento de vías e infraestructura de la parroquia</vt:lpstr>
      <vt:lpstr>GRACIAS POR SU ATENCION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RENDICION DE CUENTAS 2023</dc:title>
  <dc:creator>Pedro</dc:creator>
  <cp:lastModifiedBy>Lily Matute</cp:lastModifiedBy>
  <cp:revision>51</cp:revision>
  <dcterms:created xsi:type="dcterms:W3CDTF">2024-05-04T23:20:05Z</dcterms:created>
  <dcterms:modified xsi:type="dcterms:W3CDTF">2024-05-08T00:04:48Z</dcterms:modified>
</cp:coreProperties>
</file>